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3"/>
  </p:notesMasterIdLst>
  <p:sldIdLst>
    <p:sldId id="258" r:id="rId2"/>
    <p:sldId id="259" r:id="rId3"/>
    <p:sldId id="261" r:id="rId4"/>
    <p:sldId id="260" r:id="rId5"/>
    <p:sldId id="262" r:id="rId6"/>
    <p:sldId id="264" r:id="rId7"/>
    <p:sldId id="263" r:id="rId8"/>
    <p:sldId id="293" r:id="rId9"/>
    <p:sldId id="266" r:id="rId10"/>
    <p:sldId id="267" r:id="rId11"/>
    <p:sldId id="268" r:id="rId12"/>
    <p:sldId id="270" r:id="rId13"/>
    <p:sldId id="271" r:id="rId14"/>
    <p:sldId id="291" r:id="rId15"/>
    <p:sldId id="292" r:id="rId16"/>
    <p:sldId id="288" r:id="rId17"/>
    <p:sldId id="274" r:id="rId18"/>
    <p:sldId id="275" r:id="rId19"/>
    <p:sldId id="276" r:id="rId20"/>
    <p:sldId id="277" r:id="rId21"/>
    <p:sldId id="278" r:id="rId22"/>
    <p:sldId id="279" r:id="rId23"/>
    <p:sldId id="289" r:id="rId24"/>
    <p:sldId id="280" r:id="rId25"/>
    <p:sldId id="282" r:id="rId26"/>
    <p:sldId id="284" r:id="rId27"/>
    <p:sldId id="281" r:id="rId28"/>
    <p:sldId id="285" r:id="rId29"/>
    <p:sldId id="283" r:id="rId30"/>
    <p:sldId id="286" r:id="rId31"/>
    <p:sldId id="287"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266EE0-7340-4822-85F4-39F0B341E2F9}" v="12" dt="2021-01-04T05:32:05.6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p:cViewPr varScale="1">
        <p:scale>
          <a:sx n="122" d="100"/>
          <a:sy n="122" d="100"/>
        </p:scale>
        <p:origin x="86" y="7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ett Wortzman" userId="f28ab72c354ddfd1" providerId="LiveId" clId="{44266EE0-7340-4822-85F4-39F0B341E2F9}"/>
    <pc:docChg chg="undo custSel modSld sldOrd modMainMaster">
      <pc:chgData name="Brett Wortzman" userId="f28ab72c354ddfd1" providerId="LiveId" clId="{44266EE0-7340-4822-85F4-39F0B341E2F9}" dt="2021-01-04T05:39:22.042" v="889" actId="6549"/>
      <pc:docMkLst>
        <pc:docMk/>
      </pc:docMkLst>
      <pc:sldChg chg="modSp mod">
        <pc:chgData name="Brett Wortzman" userId="f28ab72c354ddfd1" providerId="LiveId" clId="{44266EE0-7340-4822-85F4-39F0B341E2F9}" dt="2021-01-04T00:22:35.281" v="9" actId="20577"/>
        <pc:sldMkLst>
          <pc:docMk/>
          <pc:sldMk cId="878207394" sldId="258"/>
        </pc:sldMkLst>
        <pc:spChg chg="mod">
          <ac:chgData name="Brett Wortzman" userId="f28ab72c354ddfd1" providerId="LiveId" clId="{44266EE0-7340-4822-85F4-39F0B341E2F9}" dt="2021-01-04T00:22:30.836" v="1" actId="20577"/>
          <ac:spMkLst>
            <pc:docMk/>
            <pc:sldMk cId="878207394" sldId="258"/>
            <ac:spMk id="2" creationId="{00000000-0000-0000-0000-000000000000}"/>
          </ac:spMkLst>
        </pc:spChg>
        <pc:spChg chg="mod">
          <ac:chgData name="Brett Wortzman" userId="f28ab72c354ddfd1" providerId="LiveId" clId="{44266EE0-7340-4822-85F4-39F0B341E2F9}" dt="2021-01-04T00:22:35.281" v="9" actId="20577"/>
          <ac:spMkLst>
            <pc:docMk/>
            <pc:sldMk cId="878207394" sldId="258"/>
            <ac:spMk id="3" creationId="{00000000-0000-0000-0000-000000000000}"/>
          </ac:spMkLst>
        </pc:spChg>
      </pc:sldChg>
      <pc:sldChg chg="modSp">
        <pc:chgData name="Brett Wortzman" userId="f28ab72c354ddfd1" providerId="LiveId" clId="{44266EE0-7340-4822-85F4-39F0B341E2F9}" dt="2021-01-04T00:22:46.433" v="10"/>
        <pc:sldMkLst>
          <pc:docMk/>
          <pc:sldMk cId="4166411662" sldId="259"/>
        </pc:sldMkLst>
        <pc:spChg chg="mod">
          <ac:chgData name="Brett Wortzman" userId="f28ab72c354ddfd1" providerId="LiveId" clId="{44266EE0-7340-4822-85F4-39F0B341E2F9}" dt="2021-01-04T00:22:46.433" v="10"/>
          <ac:spMkLst>
            <pc:docMk/>
            <pc:sldMk cId="4166411662" sldId="259"/>
            <ac:spMk id="6" creationId="{00000000-0000-0000-0000-000000000000}"/>
          </ac:spMkLst>
        </pc:spChg>
      </pc:sldChg>
      <pc:sldChg chg="modSp mod">
        <pc:chgData name="Brett Wortzman" userId="f28ab72c354ddfd1" providerId="LiveId" clId="{44266EE0-7340-4822-85F4-39F0B341E2F9}" dt="2021-01-04T00:24:15.183" v="138" actId="27636"/>
        <pc:sldMkLst>
          <pc:docMk/>
          <pc:sldMk cId="3022609810" sldId="260"/>
        </pc:sldMkLst>
        <pc:spChg chg="mod">
          <ac:chgData name="Brett Wortzman" userId="f28ab72c354ddfd1" providerId="LiveId" clId="{44266EE0-7340-4822-85F4-39F0B341E2F9}" dt="2021-01-04T00:22:46.433" v="10"/>
          <ac:spMkLst>
            <pc:docMk/>
            <pc:sldMk cId="3022609810" sldId="260"/>
            <ac:spMk id="5" creationId="{00000000-0000-0000-0000-000000000000}"/>
          </ac:spMkLst>
        </pc:spChg>
        <pc:spChg chg="mod">
          <ac:chgData name="Brett Wortzman" userId="f28ab72c354ddfd1" providerId="LiveId" clId="{44266EE0-7340-4822-85F4-39F0B341E2F9}" dt="2021-01-04T00:24:15.183" v="138" actId="27636"/>
          <ac:spMkLst>
            <pc:docMk/>
            <pc:sldMk cId="3022609810" sldId="260"/>
            <ac:spMk id="8" creationId="{00000000-0000-0000-0000-000000000000}"/>
          </ac:spMkLst>
        </pc:spChg>
      </pc:sldChg>
      <pc:sldChg chg="modSp">
        <pc:chgData name="Brett Wortzman" userId="f28ab72c354ddfd1" providerId="LiveId" clId="{44266EE0-7340-4822-85F4-39F0B341E2F9}" dt="2021-01-04T00:22:46.433" v="10"/>
        <pc:sldMkLst>
          <pc:docMk/>
          <pc:sldMk cId="2978306132" sldId="261"/>
        </pc:sldMkLst>
        <pc:spChg chg="mod">
          <ac:chgData name="Brett Wortzman" userId="f28ab72c354ddfd1" providerId="LiveId" clId="{44266EE0-7340-4822-85F4-39F0B341E2F9}" dt="2021-01-04T00:22:46.433" v="10"/>
          <ac:spMkLst>
            <pc:docMk/>
            <pc:sldMk cId="2978306132" sldId="261"/>
            <ac:spMk id="6" creationId="{00000000-0000-0000-0000-000000000000}"/>
          </ac:spMkLst>
        </pc:spChg>
      </pc:sldChg>
      <pc:sldChg chg="modSp">
        <pc:chgData name="Brett Wortzman" userId="f28ab72c354ddfd1" providerId="LiveId" clId="{44266EE0-7340-4822-85F4-39F0B341E2F9}" dt="2021-01-04T00:22:46.433" v="10"/>
        <pc:sldMkLst>
          <pc:docMk/>
          <pc:sldMk cId="3686102758" sldId="262"/>
        </pc:sldMkLst>
        <pc:spChg chg="mod">
          <ac:chgData name="Brett Wortzman" userId="f28ab72c354ddfd1" providerId="LiveId" clId="{44266EE0-7340-4822-85F4-39F0B341E2F9}" dt="2021-01-04T00:22:46.433" v="10"/>
          <ac:spMkLst>
            <pc:docMk/>
            <pc:sldMk cId="3686102758" sldId="262"/>
            <ac:spMk id="165" creationId="{42BFD1EF-E49D-484D-87A9-AECB3C4AE1CD}"/>
          </ac:spMkLst>
        </pc:spChg>
      </pc:sldChg>
      <pc:sldChg chg="modSp mod">
        <pc:chgData name="Brett Wortzman" userId="f28ab72c354ddfd1" providerId="LiveId" clId="{44266EE0-7340-4822-85F4-39F0B341E2F9}" dt="2021-01-04T00:24:55.544" v="147" actId="27636"/>
        <pc:sldMkLst>
          <pc:docMk/>
          <pc:sldMk cId="1788542617" sldId="263"/>
        </pc:sldMkLst>
        <pc:spChg chg="mod">
          <ac:chgData name="Brett Wortzman" userId="f28ab72c354ddfd1" providerId="LiveId" clId="{44266EE0-7340-4822-85F4-39F0B341E2F9}" dt="2021-01-04T00:24:55.544" v="147" actId="27636"/>
          <ac:spMkLst>
            <pc:docMk/>
            <pc:sldMk cId="1788542617" sldId="263"/>
            <ac:spMk id="3" creationId="{00000000-0000-0000-0000-000000000000}"/>
          </ac:spMkLst>
        </pc:spChg>
        <pc:spChg chg="mod">
          <ac:chgData name="Brett Wortzman" userId="f28ab72c354ddfd1" providerId="LiveId" clId="{44266EE0-7340-4822-85F4-39F0B341E2F9}" dt="2021-01-04T00:22:46.433" v="10"/>
          <ac:spMkLst>
            <pc:docMk/>
            <pc:sldMk cId="1788542617" sldId="263"/>
            <ac:spMk id="4" creationId="{00000000-0000-0000-0000-000000000000}"/>
          </ac:spMkLst>
        </pc:spChg>
      </pc:sldChg>
      <pc:sldChg chg="modSp">
        <pc:chgData name="Brett Wortzman" userId="f28ab72c354ddfd1" providerId="LiveId" clId="{44266EE0-7340-4822-85F4-39F0B341E2F9}" dt="2021-01-04T00:22:46.433" v="10"/>
        <pc:sldMkLst>
          <pc:docMk/>
          <pc:sldMk cId="2749055539" sldId="264"/>
        </pc:sldMkLst>
        <pc:spChg chg="mod">
          <ac:chgData name="Brett Wortzman" userId="f28ab72c354ddfd1" providerId="LiveId" clId="{44266EE0-7340-4822-85F4-39F0B341E2F9}" dt="2021-01-04T00:22:46.433" v="10"/>
          <ac:spMkLst>
            <pc:docMk/>
            <pc:sldMk cId="2749055539" sldId="264"/>
            <ac:spMk id="6" creationId="{00000000-0000-0000-0000-000000000000}"/>
          </ac:spMkLst>
        </pc:spChg>
      </pc:sldChg>
      <pc:sldChg chg="modSp mod">
        <pc:chgData name="Brett Wortzman" userId="f28ab72c354ddfd1" providerId="LiveId" clId="{44266EE0-7340-4822-85F4-39F0B341E2F9}" dt="2021-01-04T05:39:22.042" v="889" actId="6549"/>
        <pc:sldMkLst>
          <pc:docMk/>
          <pc:sldMk cId="679503231" sldId="266"/>
        </pc:sldMkLst>
        <pc:spChg chg="mod">
          <ac:chgData name="Brett Wortzman" userId="f28ab72c354ddfd1" providerId="LiveId" clId="{44266EE0-7340-4822-85F4-39F0B341E2F9}" dt="2021-01-04T00:31:13.531" v="319" actId="20577"/>
          <ac:spMkLst>
            <pc:docMk/>
            <pc:sldMk cId="679503231" sldId="266"/>
            <ac:spMk id="2" creationId="{00000000-0000-0000-0000-000000000000}"/>
          </ac:spMkLst>
        </pc:spChg>
        <pc:spChg chg="mod">
          <ac:chgData name="Brett Wortzman" userId="f28ab72c354ddfd1" providerId="LiveId" clId="{44266EE0-7340-4822-85F4-39F0B341E2F9}" dt="2021-01-04T00:22:46.433" v="10"/>
          <ac:spMkLst>
            <pc:docMk/>
            <pc:sldMk cId="679503231" sldId="266"/>
            <ac:spMk id="4" creationId="{00000000-0000-0000-0000-000000000000}"/>
          </ac:spMkLst>
        </pc:spChg>
        <pc:graphicFrameChg chg="mod modGraphic">
          <ac:chgData name="Brett Wortzman" userId="f28ab72c354ddfd1" providerId="LiveId" clId="{44266EE0-7340-4822-85F4-39F0B341E2F9}" dt="2021-01-04T05:39:22.042" v="889" actId="6549"/>
          <ac:graphicFrameMkLst>
            <pc:docMk/>
            <pc:sldMk cId="679503231" sldId="266"/>
            <ac:graphicFrameMk id="7" creationId="{00000000-0000-0000-0000-000000000000}"/>
          </ac:graphicFrameMkLst>
        </pc:graphicFrameChg>
      </pc:sldChg>
      <pc:sldChg chg="modSp mod">
        <pc:chgData name="Brett Wortzman" userId="f28ab72c354ddfd1" providerId="LiveId" clId="{44266EE0-7340-4822-85F4-39F0B341E2F9}" dt="2021-01-04T00:25:13.369" v="152" actId="20577"/>
        <pc:sldMkLst>
          <pc:docMk/>
          <pc:sldMk cId="1878354257" sldId="267"/>
        </pc:sldMkLst>
        <pc:spChg chg="mod">
          <ac:chgData name="Brett Wortzman" userId="f28ab72c354ddfd1" providerId="LiveId" clId="{44266EE0-7340-4822-85F4-39F0B341E2F9}" dt="2021-01-04T00:22:46.433" v="10"/>
          <ac:spMkLst>
            <pc:docMk/>
            <pc:sldMk cId="1878354257" sldId="267"/>
            <ac:spMk id="4" creationId="{00000000-0000-0000-0000-000000000000}"/>
          </ac:spMkLst>
        </pc:spChg>
        <pc:spChg chg="mod">
          <ac:chgData name="Brett Wortzman" userId="f28ab72c354ddfd1" providerId="LiveId" clId="{44266EE0-7340-4822-85F4-39F0B341E2F9}" dt="2021-01-04T00:25:08.990" v="151" actId="20577"/>
          <ac:spMkLst>
            <pc:docMk/>
            <pc:sldMk cId="1878354257" sldId="267"/>
            <ac:spMk id="6" creationId="{00000000-0000-0000-0000-000000000000}"/>
          </ac:spMkLst>
        </pc:spChg>
        <pc:spChg chg="mod">
          <ac:chgData name="Brett Wortzman" userId="f28ab72c354ddfd1" providerId="LiveId" clId="{44266EE0-7340-4822-85F4-39F0B341E2F9}" dt="2021-01-04T00:25:13.369" v="152" actId="20577"/>
          <ac:spMkLst>
            <pc:docMk/>
            <pc:sldMk cId="1878354257" sldId="267"/>
            <ac:spMk id="9" creationId="{00000000-0000-0000-0000-000000000000}"/>
          </ac:spMkLst>
        </pc:spChg>
      </pc:sldChg>
      <pc:sldChg chg="modSp">
        <pc:chgData name="Brett Wortzman" userId="f28ab72c354ddfd1" providerId="LiveId" clId="{44266EE0-7340-4822-85F4-39F0B341E2F9}" dt="2021-01-04T00:22:46.433" v="10"/>
        <pc:sldMkLst>
          <pc:docMk/>
          <pc:sldMk cId="2465391820" sldId="268"/>
        </pc:sldMkLst>
        <pc:spChg chg="mod">
          <ac:chgData name="Brett Wortzman" userId="f28ab72c354ddfd1" providerId="LiveId" clId="{44266EE0-7340-4822-85F4-39F0B341E2F9}" dt="2021-01-04T00:22:46.433" v="10"/>
          <ac:spMkLst>
            <pc:docMk/>
            <pc:sldMk cId="2465391820" sldId="268"/>
            <ac:spMk id="6" creationId="{00000000-0000-0000-0000-000000000000}"/>
          </ac:spMkLst>
        </pc:spChg>
      </pc:sldChg>
      <pc:sldChg chg="modSp">
        <pc:chgData name="Brett Wortzman" userId="f28ab72c354ddfd1" providerId="LiveId" clId="{44266EE0-7340-4822-85F4-39F0B341E2F9}" dt="2021-01-04T00:22:46.433" v="10"/>
        <pc:sldMkLst>
          <pc:docMk/>
          <pc:sldMk cId="1833118265" sldId="270"/>
        </pc:sldMkLst>
        <pc:spChg chg="mod">
          <ac:chgData name="Brett Wortzman" userId="f28ab72c354ddfd1" providerId="LiveId" clId="{44266EE0-7340-4822-85F4-39F0B341E2F9}" dt="2021-01-04T00:22:46.433" v="10"/>
          <ac:spMkLst>
            <pc:docMk/>
            <pc:sldMk cId="1833118265" sldId="270"/>
            <ac:spMk id="5" creationId="{00000000-0000-0000-0000-000000000000}"/>
          </ac:spMkLst>
        </pc:spChg>
      </pc:sldChg>
      <pc:sldChg chg="modSp">
        <pc:chgData name="Brett Wortzman" userId="f28ab72c354ddfd1" providerId="LiveId" clId="{44266EE0-7340-4822-85F4-39F0B341E2F9}" dt="2021-01-04T00:22:46.433" v="10"/>
        <pc:sldMkLst>
          <pc:docMk/>
          <pc:sldMk cId="2557432226" sldId="271"/>
        </pc:sldMkLst>
        <pc:spChg chg="mod">
          <ac:chgData name="Brett Wortzman" userId="f28ab72c354ddfd1" providerId="LiveId" clId="{44266EE0-7340-4822-85F4-39F0B341E2F9}" dt="2021-01-04T00:22:46.433" v="10"/>
          <ac:spMkLst>
            <pc:docMk/>
            <pc:sldMk cId="2557432226" sldId="271"/>
            <ac:spMk id="2" creationId="{00000000-0000-0000-0000-000000000000}"/>
          </ac:spMkLst>
        </pc:spChg>
      </pc:sldChg>
      <pc:sldChg chg="modSp">
        <pc:chgData name="Brett Wortzman" userId="f28ab72c354ddfd1" providerId="LiveId" clId="{44266EE0-7340-4822-85F4-39F0B341E2F9}" dt="2021-01-04T00:22:46.433" v="10"/>
        <pc:sldMkLst>
          <pc:docMk/>
          <pc:sldMk cId="3669850256" sldId="274"/>
        </pc:sldMkLst>
        <pc:spChg chg="mod">
          <ac:chgData name="Brett Wortzman" userId="f28ab72c354ddfd1" providerId="LiveId" clId="{44266EE0-7340-4822-85F4-39F0B341E2F9}" dt="2021-01-04T00:22:46.433" v="10"/>
          <ac:spMkLst>
            <pc:docMk/>
            <pc:sldMk cId="3669850256" sldId="274"/>
            <ac:spMk id="6" creationId="{00000000-0000-0000-0000-000000000000}"/>
          </ac:spMkLst>
        </pc:spChg>
      </pc:sldChg>
      <pc:sldChg chg="modSp mod">
        <pc:chgData name="Brett Wortzman" userId="f28ab72c354ddfd1" providerId="LiveId" clId="{44266EE0-7340-4822-85F4-39F0B341E2F9}" dt="2021-01-04T00:27:03.854" v="211" actId="207"/>
        <pc:sldMkLst>
          <pc:docMk/>
          <pc:sldMk cId="1891491794" sldId="275"/>
        </pc:sldMkLst>
        <pc:spChg chg="mod">
          <ac:chgData name="Brett Wortzman" userId="f28ab72c354ddfd1" providerId="LiveId" clId="{44266EE0-7340-4822-85F4-39F0B341E2F9}" dt="2021-01-04T00:22:46.433" v="10"/>
          <ac:spMkLst>
            <pc:docMk/>
            <pc:sldMk cId="1891491794" sldId="275"/>
            <ac:spMk id="5" creationId="{00000000-0000-0000-0000-000000000000}"/>
          </ac:spMkLst>
        </pc:spChg>
        <pc:spChg chg="mod">
          <ac:chgData name="Brett Wortzman" userId="f28ab72c354ddfd1" providerId="LiveId" clId="{44266EE0-7340-4822-85F4-39F0B341E2F9}" dt="2021-01-04T00:27:03.854" v="211" actId="207"/>
          <ac:spMkLst>
            <pc:docMk/>
            <pc:sldMk cId="1891491794" sldId="275"/>
            <ac:spMk id="11" creationId="{00000000-0000-0000-0000-000000000000}"/>
          </ac:spMkLst>
        </pc:spChg>
      </pc:sldChg>
      <pc:sldChg chg="modSp">
        <pc:chgData name="Brett Wortzman" userId="f28ab72c354ddfd1" providerId="LiveId" clId="{44266EE0-7340-4822-85F4-39F0B341E2F9}" dt="2021-01-04T00:22:46.433" v="10"/>
        <pc:sldMkLst>
          <pc:docMk/>
          <pc:sldMk cId="3221906582" sldId="276"/>
        </pc:sldMkLst>
        <pc:spChg chg="mod">
          <ac:chgData name="Brett Wortzman" userId="f28ab72c354ddfd1" providerId="LiveId" clId="{44266EE0-7340-4822-85F4-39F0B341E2F9}" dt="2021-01-04T00:22:46.433" v="10"/>
          <ac:spMkLst>
            <pc:docMk/>
            <pc:sldMk cId="3221906582" sldId="276"/>
            <ac:spMk id="5" creationId="{00000000-0000-0000-0000-000000000000}"/>
          </ac:spMkLst>
        </pc:spChg>
      </pc:sldChg>
      <pc:sldChg chg="modSp">
        <pc:chgData name="Brett Wortzman" userId="f28ab72c354ddfd1" providerId="LiveId" clId="{44266EE0-7340-4822-85F4-39F0B341E2F9}" dt="2021-01-04T00:22:46.433" v="10"/>
        <pc:sldMkLst>
          <pc:docMk/>
          <pc:sldMk cId="2684589503" sldId="277"/>
        </pc:sldMkLst>
        <pc:spChg chg="mod">
          <ac:chgData name="Brett Wortzman" userId="f28ab72c354ddfd1" providerId="LiveId" clId="{44266EE0-7340-4822-85F4-39F0B341E2F9}" dt="2021-01-04T00:22:46.433" v="10"/>
          <ac:spMkLst>
            <pc:docMk/>
            <pc:sldMk cId="2684589503" sldId="277"/>
            <ac:spMk id="5" creationId="{00000000-0000-0000-0000-000000000000}"/>
          </ac:spMkLst>
        </pc:spChg>
      </pc:sldChg>
      <pc:sldChg chg="modSp">
        <pc:chgData name="Brett Wortzman" userId="f28ab72c354ddfd1" providerId="LiveId" clId="{44266EE0-7340-4822-85F4-39F0B341E2F9}" dt="2021-01-04T00:22:46.433" v="10"/>
        <pc:sldMkLst>
          <pc:docMk/>
          <pc:sldMk cId="1217475205" sldId="278"/>
        </pc:sldMkLst>
        <pc:spChg chg="mod">
          <ac:chgData name="Brett Wortzman" userId="f28ab72c354ddfd1" providerId="LiveId" clId="{44266EE0-7340-4822-85F4-39F0B341E2F9}" dt="2021-01-04T00:22:46.433" v="10"/>
          <ac:spMkLst>
            <pc:docMk/>
            <pc:sldMk cId="1217475205" sldId="278"/>
            <ac:spMk id="4" creationId="{00000000-0000-0000-0000-000000000000}"/>
          </ac:spMkLst>
        </pc:spChg>
      </pc:sldChg>
      <pc:sldChg chg="modSp">
        <pc:chgData name="Brett Wortzman" userId="f28ab72c354ddfd1" providerId="LiveId" clId="{44266EE0-7340-4822-85F4-39F0B341E2F9}" dt="2021-01-04T00:22:46.433" v="10"/>
        <pc:sldMkLst>
          <pc:docMk/>
          <pc:sldMk cId="1045564644" sldId="279"/>
        </pc:sldMkLst>
        <pc:spChg chg="mod">
          <ac:chgData name="Brett Wortzman" userId="f28ab72c354ddfd1" providerId="LiveId" clId="{44266EE0-7340-4822-85F4-39F0B341E2F9}" dt="2021-01-04T00:22:46.433" v="10"/>
          <ac:spMkLst>
            <pc:docMk/>
            <pc:sldMk cId="1045564644" sldId="279"/>
            <ac:spMk id="4" creationId="{00000000-0000-0000-0000-000000000000}"/>
          </ac:spMkLst>
        </pc:spChg>
      </pc:sldChg>
      <pc:sldChg chg="modSp">
        <pc:chgData name="Brett Wortzman" userId="f28ab72c354ddfd1" providerId="LiveId" clId="{44266EE0-7340-4822-85F4-39F0B341E2F9}" dt="2021-01-04T00:22:46.433" v="10"/>
        <pc:sldMkLst>
          <pc:docMk/>
          <pc:sldMk cId="3145354487" sldId="280"/>
        </pc:sldMkLst>
        <pc:spChg chg="mod">
          <ac:chgData name="Brett Wortzman" userId="f28ab72c354ddfd1" providerId="LiveId" clId="{44266EE0-7340-4822-85F4-39F0B341E2F9}" dt="2021-01-04T00:22:46.433" v="10"/>
          <ac:spMkLst>
            <pc:docMk/>
            <pc:sldMk cId="3145354487" sldId="280"/>
            <ac:spMk id="4" creationId="{00000000-0000-0000-0000-000000000000}"/>
          </ac:spMkLst>
        </pc:spChg>
      </pc:sldChg>
      <pc:sldChg chg="modSp mod">
        <pc:chgData name="Brett Wortzman" userId="f28ab72c354ddfd1" providerId="LiveId" clId="{44266EE0-7340-4822-85F4-39F0B341E2F9}" dt="2021-01-04T00:26:31.234" v="203" actId="20577"/>
        <pc:sldMkLst>
          <pc:docMk/>
          <pc:sldMk cId="3451204887" sldId="281"/>
        </pc:sldMkLst>
        <pc:spChg chg="mod">
          <ac:chgData name="Brett Wortzman" userId="f28ab72c354ddfd1" providerId="LiveId" clId="{44266EE0-7340-4822-85F4-39F0B341E2F9}" dt="2021-01-04T00:26:31.234" v="203" actId="20577"/>
          <ac:spMkLst>
            <pc:docMk/>
            <pc:sldMk cId="3451204887" sldId="281"/>
            <ac:spMk id="3" creationId="{00000000-0000-0000-0000-000000000000}"/>
          </ac:spMkLst>
        </pc:spChg>
        <pc:spChg chg="mod">
          <ac:chgData name="Brett Wortzman" userId="f28ab72c354ddfd1" providerId="LiveId" clId="{44266EE0-7340-4822-85F4-39F0B341E2F9}" dt="2021-01-04T00:22:46.433" v="10"/>
          <ac:spMkLst>
            <pc:docMk/>
            <pc:sldMk cId="3451204887" sldId="281"/>
            <ac:spMk id="4" creationId="{00000000-0000-0000-0000-000000000000}"/>
          </ac:spMkLst>
        </pc:spChg>
      </pc:sldChg>
      <pc:sldChg chg="modSp">
        <pc:chgData name="Brett Wortzman" userId="f28ab72c354ddfd1" providerId="LiveId" clId="{44266EE0-7340-4822-85F4-39F0B341E2F9}" dt="2021-01-04T00:22:46.433" v="10"/>
        <pc:sldMkLst>
          <pc:docMk/>
          <pc:sldMk cId="3375051889" sldId="282"/>
        </pc:sldMkLst>
        <pc:spChg chg="mod">
          <ac:chgData name="Brett Wortzman" userId="f28ab72c354ddfd1" providerId="LiveId" clId="{44266EE0-7340-4822-85F4-39F0B341E2F9}" dt="2021-01-04T00:22:46.433" v="10"/>
          <ac:spMkLst>
            <pc:docMk/>
            <pc:sldMk cId="3375051889" sldId="282"/>
            <ac:spMk id="6" creationId="{00000000-0000-0000-0000-000000000000}"/>
          </ac:spMkLst>
        </pc:spChg>
      </pc:sldChg>
      <pc:sldChg chg="modSp mod">
        <pc:chgData name="Brett Wortzman" userId="f28ab72c354ddfd1" providerId="LiveId" clId="{44266EE0-7340-4822-85F4-39F0B341E2F9}" dt="2021-01-04T00:29:32.317" v="295" actId="20577"/>
        <pc:sldMkLst>
          <pc:docMk/>
          <pc:sldMk cId="3883691999" sldId="283"/>
        </pc:sldMkLst>
        <pc:spChg chg="mod">
          <ac:chgData name="Brett Wortzman" userId="f28ab72c354ddfd1" providerId="LiveId" clId="{44266EE0-7340-4822-85F4-39F0B341E2F9}" dt="2021-01-04T00:29:32.317" v="295" actId="20577"/>
          <ac:spMkLst>
            <pc:docMk/>
            <pc:sldMk cId="3883691999" sldId="283"/>
            <ac:spMk id="3" creationId="{00000000-0000-0000-0000-000000000000}"/>
          </ac:spMkLst>
        </pc:spChg>
        <pc:spChg chg="mod">
          <ac:chgData name="Brett Wortzman" userId="f28ab72c354ddfd1" providerId="LiveId" clId="{44266EE0-7340-4822-85F4-39F0B341E2F9}" dt="2021-01-04T00:22:46.433" v="10"/>
          <ac:spMkLst>
            <pc:docMk/>
            <pc:sldMk cId="3883691999" sldId="283"/>
            <ac:spMk id="4" creationId="{00000000-0000-0000-0000-000000000000}"/>
          </ac:spMkLst>
        </pc:spChg>
      </pc:sldChg>
      <pc:sldChg chg="modSp">
        <pc:chgData name="Brett Wortzman" userId="f28ab72c354ddfd1" providerId="LiveId" clId="{44266EE0-7340-4822-85F4-39F0B341E2F9}" dt="2021-01-04T00:22:46.433" v="10"/>
        <pc:sldMkLst>
          <pc:docMk/>
          <pc:sldMk cId="3237504218" sldId="284"/>
        </pc:sldMkLst>
        <pc:spChg chg="mod">
          <ac:chgData name="Brett Wortzman" userId="f28ab72c354ddfd1" providerId="LiveId" clId="{44266EE0-7340-4822-85F4-39F0B341E2F9}" dt="2021-01-04T00:22:46.433" v="10"/>
          <ac:spMkLst>
            <pc:docMk/>
            <pc:sldMk cId="3237504218" sldId="284"/>
            <ac:spMk id="4" creationId="{00000000-0000-0000-0000-000000000000}"/>
          </ac:spMkLst>
        </pc:spChg>
      </pc:sldChg>
      <pc:sldChg chg="modSp mod">
        <pc:chgData name="Brett Wortzman" userId="f28ab72c354ddfd1" providerId="LiveId" clId="{44266EE0-7340-4822-85F4-39F0B341E2F9}" dt="2021-01-04T00:28:54.670" v="252" actId="20577"/>
        <pc:sldMkLst>
          <pc:docMk/>
          <pc:sldMk cId="370982830" sldId="285"/>
        </pc:sldMkLst>
        <pc:spChg chg="mod">
          <ac:chgData name="Brett Wortzman" userId="f28ab72c354ddfd1" providerId="LiveId" clId="{44266EE0-7340-4822-85F4-39F0B341E2F9}" dt="2021-01-04T00:28:54.670" v="252" actId="20577"/>
          <ac:spMkLst>
            <pc:docMk/>
            <pc:sldMk cId="370982830" sldId="285"/>
            <ac:spMk id="3" creationId="{00000000-0000-0000-0000-000000000000}"/>
          </ac:spMkLst>
        </pc:spChg>
        <pc:spChg chg="mod">
          <ac:chgData name="Brett Wortzman" userId="f28ab72c354ddfd1" providerId="LiveId" clId="{44266EE0-7340-4822-85F4-39F0B341E2F9}" dt="2021-01-04T00:22:46.433" v="10"/>
          <ac:spMkLst>
            <pc:docMk/>
            <pc:sldMk cId="370982830" sldId="285"/>
            <ac:spMk id="4" creationId="{00000000-0000-0000-0000-000000000000}"/>
          </ac:spMkLst>
        </pc:spChg>
      </pc:sldChg>
      <pc:sldChg chg="modSp mod">
        <pc:chgData name="Brett Wortzman" userId="f28ab72c354ddfd1" providerId="LiveId" clId="{44266EE0-7340-4822-85F4-39F0B341E2F9}" dt="2021-01-04T00:30:18.970" v="313" actId="20577"/>
        <pc:sldMkLst>
          <pc:docMk/>
          <pc:sldMk cId="3122513339" sldId="286"/>
        </pc:sldMkLst>
        <pc:spChg chg="mod">
          <ac:chgData name="Brett Wortzman" userId="f28ab72c354ddfd1" providerId="LiveId" clId="{44266EE0-7340-4822-85F4-39F0B341E2F9}" dt="2021-01-04T00:30:18.970" v="313" actId="20577"/>
          <ac:spMkLst>
            <pc:docMk/>
            <pc:sldMk cId="3122513339" sldId="286"/>
            <ac:spMk id="3" creationId="{00000000-0000-0000-0000-000000000000}"/>
          </ac:spMkLst>
        </pc:spChg>
        <pc:spChg chg="mod">
          <ac:chgData name="Brett Wortzman" userId="f28ab72c354ddfd1" providerId="LiveId" clId="{44266EE0-7340-4822-85F4-39F0B341E2F9}" dt="2021-01-04T00:22:46.433" v="10"/>
          <ac:spMkLst>
            <pc:docMk/>
            <pc:sldMk cId="3122513339" sldId="286"/>
            <ac:spMk id="4" creationId="{00000000-0000-0000-0000-000000000000}"/>
          </ac:spMkLst>
        </pc:spChg>
      </pc:sldChg>
      <pc:sldChg chg="modSp">
        <pc:chgData name="Brett Wortzman" userId="f28ab72c354ddfd1" providerId="LiveId" clId="{44266EE0-7340-4822-85F4-39F0B341E2F9}" dt="2021-01-04T00:22:46.433" v="10"/>
        <pc:sldMkLst>
          <pc:docMk/>
          <pc:sldMk cId="333584228" sldId="287"/>
        </pc:sldMkLst>
        <pc:spChg chg="mod">
          <ac:chgData name="Brett Wortzman" userId="f28ab72c354ddfd1" providerId="LiveId" clId="{44266EE0-7340-4822-85F4-39F0B341E2F9}" dt="2021-01-04T00:22:46.433" v="10"/>
          <ac:spMkLst>
            <pc:docMk/>
            <pc:sldMk cId="333584228" sldId="287"/>
            <ac:spMk id="4" creationId="{00000000-0000-0000-0000-000000000000}"/>
          </ac:spMkLst>
        </pc:spChg>
      </pc:sldChg>
      <pc:sldChg chg="modSp mod">
        <pc:chgData name="Brett Wortzman" userId="f28ab72c354ddfd1" providerId="LiveId" clId="{44266EE0-7340-4822-85F4-39F0B341E2F9}" dt="2021-01-04T00:25:23.696" v="154" actId="20577"/>
        <pc:sldMkLst>
          <pc:docMk/>
          <pc:sldMk cId="849112719" sldId="288"/>
        </pc:sldMkLst>
        <pc:spChg chg="mod">
          <ac:chgData name="Brett Wortzman" userId="f28ab72c354ddfd1" providerId="LiveId" clId="{44266EE0-7340-4822-85F4-39F0B341E2F9}" dt="2021-01-04T00:25:23.696" v="154" actId="20577"/>
          <ac:spMkLst>
            <pc:docMk/>
            <pc:sldMk cId="849112719" sldId="288"/>
            <ac:spMk id="2" creationId="{00000000-0000-0000-0000-000000000000}"/>
          </ac:spMkLst>
        </pc:spChg>
        <pc:spChg chg="mod">
          <ac:chgData name="Brett Wortzman" userId="f28ab72c354ddfd1" providerId="LiveId" clId="{44266EE0-7340-4822-85F4-39F0B341E2F9}" dt="2021-01-04T00:22:46.433" v="10"/>
          <ac:spMkLst>
            <pc:docMk/>
            <pc:sldMk cId="849112719" sldId="288"/>
            <ac:spMk id="4" creationId="{00000000-0000-0000-0000-000000000000}"/>
          </ac:spMkLst>
        </pc:spChg>
      </pc:sldChg>
      <pc:sldChg chg="modSp ord">
        <pc:chgData name="Brett Wortzman" userId="f28ab72c354ddfd1" providerId="LiveId" clId="{44266EE0-7340-4822-85F4-39F0B341E2F9}" dt="2021-01-04T00:25:48.629" v="158"/>
        <pc:sldMkLst>
          <pc:docMk/>
          <pc:sldMk cId="701573479" sldId="289"/>
        </pc:sldMkLst>
        <pc:spChg chg="mod">
          <ac:chgData name="Brett Wortzman" userId="f28ab72c354ddfd1" providerId="LiveId" clId="{44266EE0-7340-4822-85F4-39F0B341E2F9}" dt="2021-01-04T00:22:46.433" v="10"/>
          <ac:spMkLst>
            <pc:docMk/>
            <pc:sldMk cId="701573479" sldId="289"/>
            <ac:spMk id="4" creationId="{00000000-0000-0000-0000-000000000000}"/>
          </ac:spMkLst>
        </pc:spChg>
      </pc:sldChg>
      <pc:sldChg chg="modSp">
        <pc:chgData name="Brett Wortzman" userId="f28ab72c354ddfd1" providerId="LiveId" clId="{44266EE0-7340-4822-85F4-39F0B341E2F9}" dt="2021-01-04T00:22:46.433" v="10"/>
        <pc:sldMkLst>
          <pc:docMk/>
          <pc:sldMk cId="2842832870" sldId="291"/>
        </pc:sldMkLst>
        <pc:spChg chg="mod">
          <ac:chgData name="Brett Wortzman" userId="f28ab72c354ddfd1" providerId="LiveId" clId="{44266EE0-7340-4822-85F4-39F0B341E2F9}" dt="2021-01-04T00:22:46.433" v="10"/>
          <ac:spMkLst>
            <pc:docMk/>
            <pc:sldMk cId="2842832870" sldId="291"/>
            <ac:spMk id="2" creationId="{00000000-0000-0000-0000-000000000000}"/>
          </ac:spMkLst>
        </pc:spChg>
      </pc:sldChg>
      <pc:sldChg chg="modSp">
        <pc:chgData name="Brett Wortzman" userId="f28ab72c354ddfd1" providerId="LiveId" clId="{44266EE0-7340-4822-85F4-39F0B341E2F9}" dt="2021-01-04T00:22:46.433" v="10"/>
        <pc:sldMkLst>
          <pc:docMk/>
          <pc:sldMk cId="882689104" sldId="292"/>
        </pc:sldMkLst>
        <pc:spChg chg="mod">
          <ac:chgData name="Brett Wortzman" userId="f28ab72c354ddfd1" providerId="LiveId" clId="{44266EE0-7340-4822-85F4-39F0B341E2F9}" dt="2021-01-04T00:22:46.433" v="10"/>
          <ac:spMkLst>
            <pc:docMk/>
            <pc:sldMk cId="882689104" sldId="292"/>
            <ac:spMk id="2" creationId="{00000000-0000-0000-0000-000000000000}"/>
          </ac:spMkLst>
        </pc:spChg>
      </pc:sldChg>
      <pc:sldMasterChg chg="modSp modSldLayout">
        <pc:chgData name="Brett Wortzman" userId="f28ab72c354ddfd1" providerId="LiveId" clId="{44266EE0-7340-4822-85F4-39F0B341E2F9}" dt="2021-01-04T00:22:46.433" v="10"/>
        <pc:sldMasterMkLst>
          <pc:docMk/>
          <pc:sldMasterMk cId="868790147" sldId="2147483648"/>
        </pc:sldMasterMkLst>
        <pc:spChg chg="mod">
          <ac:chgData name="Brett Wortzman" userId="f28ab72c354ddfd1" providerId="LiveId" clId="{44266EE0-7340-4822-85F4-39F0B341E2F9}" dt="2021-01-04T00:22:46.433" v="10"/>
          <ac:spMkLst>
            <pc:docMk/>
            <pc:sldMasterMk cId="868790147" sldId="2147483648"/>
            <ac:spMk id="5" creationId="{00000000-0000-0000-0000-000000000000}"/>
          </ac:spMkLst>
        </pc:spChg>
        <pc:sldLayoutChg chg="modSp">
          <pc:chgData name="Brett Wortzman" userId="f28ab72c354ddfd1" providerId="LiveId" clId="{44266EE0-7340-4822-85F4-39F0B341E2F9}" dt="2021-01-04T00:22:46.433" v="10"/>
          <pc:sldLayoutMkLst>
            <pc:docMk/>
            <pc:sldMasterMk cId="868790147" sldId="2147483648"/>
            <pc:sldLayoutMk cId="332062484" sldId="2147483649"/>
          </pc:sldLayoutMkLst>
          <pc:spChg chg="mod">
            <ac:chgData name="Brett Wortzman" userId="f28ab72c354ddfd1" providerId="LiveId" clId="{44266EE0-7340-4822-85F4-39F0B341E2F9}" dt="2021-01-04T00:22:46.433" v="10"/>
            <ac:spMkLst>
              <pc:docMk/>
              <pc:sldMasterMk cId="868790147" sldId="2147483648"/>
              <pc:sldLayoutMk cId="332062484" sldId="2147483649"/>
              <ac:spMk id="5" creationId="{00000000-0000-0000-0000-000000000000}"/>
            </ac:spMkLst>
          </pc:spChg>
        </pc:sldLayoutChg>
        <pc:sldLayoutChg chg="modSp">
          <pc:chgData name="Brett Wortzman" userId="f28ab72c354ddfd1" providerId="LiveId" clId="{44266EE0-7340-4822-85F4-39F0B341E2F9}" dt="2021-01-04T00:22:46.433" v="10"/>
          <pc:sldLayoutMkLst>
            <pc:docMk/>
            <pc:sldMasterMk cId="868790147" sldId="2147483648"/>
            <pc:sldLayoutMk cId="1404900006" sldId="2147483650"/>
          </pc:sldLayoutMkLst>
          <pc:spChg chg="mod">
            <ac:chgData name="Brett Wortzman" userId="f28ab72c354ddfd1" providerId="LiveId" clId="{44266EE0-7340-4822-85F4-39F0B341E2F9}" dt="2021-01-04T00:22:46.433" v="10"/>
            <ac:spMkLst>
              <pc:docMk/>
              <pc:sldMasterMk cId="868790147" sldId="2147483648"/>
              <pc:sldLayoutMk cId="1404900006" sldId="2147483650"/>
              <ac:spMk id="5" creationId="{00000000-0000-0000-0000-000000000000}"/>
            </ac:spMkLst>
          </pc:spChg>
        </pc:sldLayoutChg>
        <pc:sldLayoutChg chg="modSp">
          <pc:chgData name="Brett Wortzman" userId="f28ab72c354ddfd1" providerId="LiveId" clId="{44266EE0-7340-4822-85F4-39F0B341E2F9}" dt="2021-01-04T00:22:46.433" v="10"/>
          <pc:sldLayoutMkLst>
            <pc:docMk/>
            <pc:sldMasterMk cId="868790147" sldId="2147483648"/>
            <pc:sldLayoutMk cId="1892350833" sldId="2147483651"/>
          </pc:sldLayoutMkLst>
          <pc:spChg chg="mod">
            <ac:chgData name="Brett Wortzman" userId="f28ab72c354ddfd1" providerId="LiveId" clId="{44266EE0-7340-4822-85F4-39F0B341E2F9}" dt="2021-01-04T00:22:46.433" v="10"/>
            <ac:spMkLst>
              <pc:docMk/>
              <pc:sldMasterMk cId="868790147" sldId="2147483648"/>
              <pc:sldLayoutMk cId="1892350833" sldId="2147483651"/>
              <ac:spMk id="5" creationId="{00000000-0000-0000-0000-000000000000}"/>
            </ac:spMkLst>
          </pc:spChg>
        </pc:sldLayoutChg>
        <pc:sldLayoutChg chg="modSp">
          <pc:chgData name="Brett Wortzman" userId="f28ab72c354ddfd1" providerId="LiveId" clId="{44266EE0-7340-4822-85F4-39F0B341E2F9}" dt="2021-01-04T00:22:46.433" v="10"/>
          <pc:sldLayoutMkLst>
            <pc:docMk/>
            <pc:sldMasterMk cId="868790147" sldId="2147483648"/>
            <pc:sldLayoutMk cId="1323554928" sldId="2147483652"/>
          </pc:sldLayoutMkLst>
          <pc:spChg chg="mod">
            <ac:chgData name="Brett Wortzman" userId="f28ab72c354ddfd1" providerId="LiveId" clId="{44266EE0-7340-4822-85F4-39F0B341E2F9}" dt="2021-01-04T00:22:46.433" v="10"/>
            <ac:spMkLst>
              <pc:docMk/>
              <pc:sldMasterMk cId="868790147" sldId="2147483648"/>
              <pc:sldLayoutMk cId="1323554928" sldId="2147483652"/>
              <ac:spMk id="6" creationId="{00000000-0000-0000-0000-000000000000}"/>
            </ac:spMkLst>
          </pc:spChg>
        </pc:sldLayoutChg>
        <pc:sldLayoutChg chg="modSp">
          <pc:chgData name="Brett Wortzman" userId="f28ab72c354ddfd1" providerId="LiveId" clId="{44266EE0-7340-4822-85F4-39F0B341E2F9}" dt="2021-01-04T00:22:46.433" v="10"/>
          <pc:sldLayoutMkLst>
            <pc:docMk/>
            <pc:sldMasterMk cId="868790147" sldId="2147483648"/>
            <pc:sldLayoutMk cId="1683129939" sldId="2147483653"/>
          </pc:sldLayoutMkLst>
          <pc:spChg chg="mod">
            <ac:chgData name="Brett Wortzman" userId="f28ab72c354ddfd1" providerId="LiveId" clId="{44266EE0-7340-4822-85F4-39F0B341E2F9}" dt="2021-01-04T00:22:46.433" v="10"/>
            <ac:spMkLst>
              <pc:docMk/>
              <pc:sldMasterMk cId="868790147" sldId="2147483648"/>
              <pc:sldLayoutMk cId="1683129939" sldId="2147483653"/>
              <ac:spMk id="8" creationId="{00000000-0000-0000-0000-000000000000}"/>
            </ac:spMkLst>
          </pc:spChg>
        </pc:sldLayoutChg>
        <pc:sldLayoutChg chg="modSp">
          <pc:chgData name="Brett Wortzman" userId="f28ab72c354ddfd1" providerId="LiveId" clId="{44266EE0-7340-4822-85F4-39F0B341E2F9}" dt="2021-01-04T00:22:46.433" v="10"/>
          <pc:sldLayoutMkLst>
            <pc:docMk/>
            <pc:sldMasterMk cId="868790147" sldId="2147483648"/>
            <pc:sldLayoutMk cId="3779679726" sldId="2147483654"/>
          </pc:sldLayoutMkLst>
          <pc:spChg chg="mod">
            <ac:chgData name="Brett Wortzman" userId="f28ab72c354ddfd1" providerId="LiveId" clId="{44266EE0-7340-4822-85F4-39F0B341E2F9}" dt="2021-01-04T00:22:46.433" v="10"/>
            <ac:spMkLst>
              <pc:docMk/>
              <pc:sldMasterMk cId="868790147" sldId="2147483648"/>
              <pc:sldLayoutMk cId="3779679726" sldId="2147483654"/>
              <ac:spMk id="4" creationId="{00000000-0000-0000-0000-000000000000}"/>
            </ac:spMkLst>
          </pc:spChg>
        </pc:sldLayoutChg>
        <pc:sldLayoutChg chg="modSp">
          <pc:chgData name="Brett Wortzman" userId="f28ab72c354ddfd1" providerId="LiveId" clId="{44266EE0-7340-4822-85F4-39F0B341E2F9}" dt="2021-01-04T00:22:46.433" v="10"/>
          <pc:sldLayoutMkLst>
            <pc:docMk/>
            <pc:sldMasterMk cId="868790147" sldId="2147483648"/>
            <pc:sldLayoutMk cId="2197099289" sldId="2147483655"/>
          </pc:sldLayoutMkLst>
          <pc:spChg chg="mod">
            <ac:chgData name="Brett Wortzman" userId="f28ab72c354ddfd1" providerId="LiveId" clId="{44266EE0-7340-4822-85F4-39F0B341E2F9}" dt="2021-01-04T00:22:46.433" v="10"/>
            <ac:spMkLst>
              <pc:docMk/>
              <pc:sldMasterMk cId="868790147" sldId="2147483648"/>
              <pc:sldLayoutMk cId="2197099289" sldId="2147483655"/>
              <ac:spMk id="3" creationId="{00000000-0000-0000-0000-000000000000}"/>
            </ac:spMkLst>
          </pc:spChg>
        </pc:sldLayoutChg>
        <pc:sldLayoutChg chg="modSp">
          <pc:chgData name="Brett Wortzman" userId="f28ab72c354ddfd1" providerId="LiveId" clId="{44266EE0-7340-4822-85F4-39F0B341E2F9}" dt="2021-01-04T00:22:46.433" v="10"/>
          <pc:sldLayoutMkLst>
            <pc:docMk/>
            <pc:sldMasterMk cId="868790147" sldId="2147483648"/>
            <pc:sldLayoutMk cId="4254472333" sldId="2147483656"/>
          </pc:sldLayoutMkLst>
          <pc:spChg chg="mod">
            <ac:chgData name="Brett Wortzman" userId="f28ab72c354ddfd1" providerId="LiveId" clId="{44266EE0-7340-4822-85F4-39F0B341E2F9}" dt="2021-01-04T00:22:46.433" v="10"/>
            <ac:spMkLst>
              <pc:docMk/>
              <pc:sldMasterMk cId="868790147" sldId="2147483648"/>
              <pc:sldLayoutMk cId="4254472333" sldId="2147483656"/>
              <ac:spMk id="6" creationId="{00000000-0000-0000-0000-000000000000}"/>
            </ac:spMkLst>
          </pc:spChg>
        </pc:sldLayoutChg>
        <pc:sldLayoutChg chg="modSp">
          <pc:chgData name="Brett Wortzman" userId="f28ab72c354ddfd1" providerId="LiveId" clId="{44266EE0-7340-4822-85F4-39F0B341E2F9}" dt="2021-01-04T00:22:46.433" v="10"/>
          <pc:sldLayoutMkLst>
            <pc:docMk/>
            <pc:sldMasterMk cId="868790147" sldId="2147483648"/>
            <pc:sldLayoutMk cId="3344577005" sldId="2147483657"/>
          </pc:sldLayoutMkLst>
          <pc:spChg chg="mod">
            <ac:chgData name="Brett Wortzman" userId="f28ab72c354ddfd1" providerId="LiveId" clId="{44266EE0-7340-4822-85F4-39F0B341E2F9}" dt="2021-01-04T00:22:46.433" v="10"/>
            <ac:spMkLst>
              <pc:docMk/>
              <pc:sldMasterMk cId="868790147" sldId="2147483648"/>
              <pc:sldLayoutMk cId="3344577005" sldId="2147483657"/>
              <ac:spMk id="6" creationId="{00000000-0000-0000-0000-000000000000}"/>
            </ac:spMkLst>
          </pc:spChg>
        </pc:sldLayoutChg>
        <pc:sldLayoutChg chg="modSp">
          <pc:chgData name="Brett Wortzman" userId="f28ab72c354ddfd1" providerId="LiveId" clId="{44266EE0-7340-4822-85F4-39F0B341E2F9}" dt="2021-01-04T00:22:46.433" v="10"/>
          <pc:sldLayoutMkLst>
            <pc:docMk/>
            <pc:sldMasterMk cId="868790147" sldId="2147483648"/>
            <pc:sldLayoutMk cId="2059852501" sldId="2147483658"/>
          </pc:sldLayoutMkLst>
          <pc:spChg chg="mod">
            <ac:chgData name="Brett Wortzman" userId="f28ab72c354ddfd1" providerId="LiveId" clId="{44266EE0-7340-4822-85F4-39F0B341E2F9}" dt="2021-01-04T00:22:46.433" v="10"/>
            <ac:spMkLst>
              <pc:docMk/>
              <pc:sldMasterMk cId="868790147" sldId="2147483648"/>
              <pc:sldLayoutMk cId="2059852501" sldId="2147483658"/>
              <ac:spMk id="5" creationId="{00000000-0000-0000-0000-000000000000}"/>
            </ac:spMkLst>
          </pc:spChg>
        </pc:sldLayoutChg>
        <pc:sldLayoutChg chg="modSp">
          <pc:chgData name="Brett Wortzman" userId="f28ab72c354ddfd1" providerId="LiveId" clId="{44266EE0-7340-4822-85F4-39F0B341E2F9}" dt="2021-01-04T00:22:46.433" v="10"/>
          <pc:sldLayoutMkLst>
            <pc:docMk/>
            <pc:sldMasterMk cId="868790147" sldId="2147483648"/>
            <pc:sldLayoutMk cId="2595239223" sldId="2147483659"/>
          </pc:sldLayoutMkLst>
          <pc:spChg chg="mod">
            <ac:chgData name="Brett Wortzman" userId="f28ab72c354ddfd1" providerId="LiveId" clId="{44266EE0-7340-4822-85F4-39F0B341E2F9}" dt="2021-01-04T00:22:46.433" v="10"/>
            <ac:spMkLst>
              <pc:docMk/>
              <pc:sldMasterMk cId="868790147" sldId="2147483648"/>
              <pc:sldLayoutMk cId="2595239223" sldId="2147483659"/>
              <ac:spMk id="5" creationId="{00000000-0000-0000-0000-000000000000}"/>
            </ac:spMkLst>
          </pc:spChg>
        </pc:sldLayoutChg>
      </pc:sldMasterChg>
    </pc:docChg>
  </pc:docChgLst>
  <pc:docChgLst>
    <pc:chgData name="Brett Wortzman" userId="f28ab72c354ddfd1" providerId="LiveId" clId="{1D1127B5-3947-4CBF-AE69-2C7B354F1BAE}"/>
    <pc:docChg chg="undo redo custSel addSld delSld modSld">
      <pc:chgData name="Brett Wortzman" userId="f28ab72c354ddfd1" providerId="LiveId" clId="{1D1127B5-3947-4CBF-AE69-2C7B354F1BAE}" dt="2020-10-01T04:26:06.482" v="410" actId="47"/>
      <pc:docMkLst>
        <pc:docMk/>
      </pc:docMkLst>
      <pc:sldChg chg="addSp delSp modSp mod modAnim">
        <pc:chgData name="Brett Wortzman" userId="f28ab72c354ddfd1" providerId="LiveId" clId="{1D1127B5-3947-4CBF-AE69-2C7B354F1BAE}" dt="2020-09-30T05:38:46.255" v="409"/>
        <pc:sldMkLst>
          <pc:docMk/>
          <pc:sldMk cId="3686102758" sldId="262"/>
        </pc:sldMkLst>
        <pc:spChg chg="del mod">
          <ac:chgData name="Brett Wortzman" userId="f28ab72c354ddfd1" providerId="LiveId" clId="{1D1127B5-3947-4CBF-AE69-2C7B354F1BAE}" dt="2020-09-30T05:33:19.567" v="290" actId="478"/>
          <ac:spMkLst>
            <pc:docMk/>
            <pc:sldMk cId="3686102758" sldId="262"/>
            <ac:spMk id="4" creationId="{00000000-0000-0000-0000-000000000000}"/>
          </ac:spMkLst>
        </pc:spChg>
        <pc:spChg chg="add mod">
          <ac:chgData name="Brett Wortzman" userId="f28ab72c354ddfd1" providerId="LiveId" clId="{1D1127B5-3947-4CBF-AE69-2C7B354F1BAE}" dt="2020-09-30T05:33:15.080" v="289"/>
          <ac:spMkLst>
            <pc:docMk/>
            <pc:sldMk cId="3686102758" sldId="262"/>
            <ac:spMk id="165" creationId="{42BFD1EF-E49D-484D-87A9-AECB3C4AE1CD}"/>
          </ac:spMkLst>
        </pc:spChg>
        <pc:picChg chg="add del mod">
          <ac:chgData name="Brett Wortzman" userId="f28ab72c354ddfd1" providerId="LiveId" clId="{1D1127B5-3947-4CBF-AE69-2C7B354F1BAE}" dt="2020-09-30T05:32:06.910" v="203"/>
          <ac:picMkLst>
            <pc:docMk/>
            <pc:sldMk cId="3686102758" sldId="262"/>
            <ac:picMk id="6" creationId="{F8594F06-841A-4A72-A922-934340419575}"/>
          </ac:picMkLst>
        </pc:picChg>
        <pc:picChg chg="add del mod">
          <ac:chgData name="Brett Wortzman" userId="f28ab72c354ddfd1" providerId="LiveId" clId="{1D1127B5-3947-4CBF-AE69-2C7B354F1BAE}" dt="2020-09-30T05:32:06.910" v="203"/>
          <ac:picMkLst>
            <pc:docMk/>
            <pc:sldMk cId="3686102758" sldId="262"/>
            <ac:picMk id="8" creationId="{723A04DD-915E-46D6-8FA1-F74CA9481280}"/>
          </ac:picMkLst>
        </pc:picChg>
        <pc:picChg chg="add del mod">
          <ac:chgData name="Brett Wortzman" userId="f28ab72c354ddfd1" providerId="LiveId" clId="{1D1127B5-3947-4CBF-AE69-2C7B354F1BAE}" dt="2020-09-30T05:32:06.910" v="203"/>
          <ac:picMkLst>
            <pc:docMk/>
            <pc:sldMk cId="3686102758" sldId="262"/>
            <ac:picMk id="10" creationId="{0D6CDA1A-6D28-498C-8321-4D251CC3D476}"/>
          </ac:picMkLst>
        </pc:picChg>
        <pc:picChg chg="add del mod">
          <ac:chgData name="Brett Wortzman" userId="f28ab72c354ddfd1" providerId="LiveId" clId="{1D1127B5-3947-4CBF-AE69-2C7B354F1BAE}" dt="2020-09-30T05:32:06.910" v="203"/>
          <ac:picMkLst>
            <pc:docMk/>
            <pc:sldMk cId="3686102758" sldId="262"/>
            <ac:picMk id="12" creationId="{9B2B1D85-BAA0-4B49-B09B-270746724FF3}"/>
          </ac:picMkLst>
        </pc:picChg>
        <pc:picChg chg="add del mod">
          <ac:chgData name="Brett Wortzman" userId="f28ab72c354ddfd1" providerId="LiveId" clId="{1D1127B5-3947-4CBF-AE69-2C7B354F1BAE}" dt="2020-09-30T05:32:06.910" v="203"/>
          <ac:picMkLst>
            <pc:docMk/>
            <pc:sldMk cId="3686102758" sldId="262"/>
            <ac:picMk id="14" creationId="{CEC3FA4D-09A4-4FB8-939C-FD9A8AE1290B}"/>
          </ac:picMkLst>
        </pc:picChg>
        <pc:picChg chg="add del mod">
          <ac:chgData name="Brett Wortzman" userId="f28ab72c354ddfd1" providerId="LiveId" clId="{1D1127B5-3947-4CBF-AE69-2C7B354F1BAE}" dt="2020-09-30T05:32:06.910" v="203"/>
          <ac:picMkLst>
            <pc:docMk/>
            <pc:sldMk cId="3686102758" sldId="262"/>
            <ac:picMk id="16" creationId="{B50271B1-708D-4745-AE9F-21B05C2CFF5E}"/>
          </ac:picMkLst>
        </pc:picChg>
        <pc:picChg chg="add del mod">
          <ac:chgData name="Brett Wortzman" userId="f28ab72c354ddfd1" providerId="LiveId" clId="{1D1127B5-3947-4CBF-AE69-2C7B354F1BAE}" dt="2020-09-30T05:32:06.910" v="203"/>
          <ac:picMkLst>
            <pc:docMk/>
            <pc:sldMk cId="3686102758" sldId="262"/>
            <ac:picMk id="18" creationId="{1A99CF83-3A67-4B90-AC99-36EFA149B208}"/>
          </ac:picMkLst>
        </pc:picChg>
        <pc:picChg chg="add del mod">
          <ac:chgData name="Brett Wortzman" userId="f28ab72c354ddfd1" providerId="LiveId" clId="{1D1127B5-3947-4CBF-AE69-2C7B354F1BAE}" dt="2020-09-30T05:32:06.910" v="203"/>
          <ac:picMkLst>
            <pc:docMk/>
            <pc:sldMk cId="3686102758" sldId="262"/>
            <ac:picMk id="20" creationId="{04CC97EB-E753-43E4-921D-26814986A2D0}"/>
          </ac:picMkLst>
        </pc:picChg>
        <pc:picChg chg="add del mod">
          <ac:chgData name="Brett Wortzman" userId="f28ab72c354ddfd1" providerId="LiveId" clId="{1D1127B5-3947-4CBF-AE69-2C7B354F1BAE}" dt="2020-09-30T05:32:06.910" v="203"/>
          <ac:picMkLst>
            <pc:docMk/>
            <pc:sldMk cId="3686102758" sldId="262"/>
            <ac:picMk id="22" creationId="{9130EE4B-8084-4BCD-BE7A-CF6A86A2F7AA}"/>
          </ac:picMkLst>
        </pc:picChg>
        <pc:picChg chg="add del mod">
          <ac:chgData name="Brett Wortzman" userId="f28ab72c354ddfd1" providerId="LiveId" clId="{1D1127B5-3947-4CBF-AE69-2C7B354F1BAE}" dt="2020-09-30T05:32:06.910" v="203"/>
          <ac:picMkLst>
            <pc:docMk/>
            <pc:sldMk cId="3686102758" sldId="262"/>
            <ac:picMk id="24" creationId="{A828D0CE-A777-453F-9ACB-8520EAA59253}"/>
          </ac:picMkLst>
        </pc:picChg>
        <pc:picChg chg="add del mod">
          <ac:chgData name="Brett Wortzman" userId="f28ab72c354ddfd1" providerId="LiveId" clId="{1D1127B5-3947-4CBF-AE69-2C7B354F1BAE}" dt="2020-09-30T05:32:06.910" v="203"/>
          <ac:picMkLst>
            <pc:docMk/>
            <pc:sldMk cId="3686102758" sldId="262"/>
            <ac:picMk id="26" creationId="{0E98A1F8-3026-41D9-A378-32E35CE0223C}"/>
          </ac:picMkLst>
        </pc:picChg>
        <pc:picChg chg="add del mod">
          <ac:chgData name="Brett Wortzman" userId="f28ab72c354ddfd1" providerId="LiveId" clId="{1D1127B5-3947-4CBF-AE69-2C7B354F1BAE}" dt="2020-09-30T05:32:06.910" v="203"/>
          <ac:picMkLst>
            <pc:docMk/>
            <pc:sldMk cId="3686102758" sldId="262"/>
            <ac:picMk id="28" creationId="{8A2B00C4-71F3-4152-A249-FD046BF0CAFA}"/>
          </ac:picMkLst>
        </pc:picChg>
        <pc:picChg chg="add del mod">
          <ac:chgData name="Brett Wortzman" userId="f28ab72c354ddfd1" providerId="LiveId" clId="{1D1127B5-3947-4CBF-AE69-2C7B354F1BAE}" dt="2020-09-30T05:32:06.910" v="203"/>
          <ac:picMkLst>
            <pc:docMk/>
            <pc:sldMk cId="3686102758" sldId="262"/>
            <ac:picMk id="30" creationId="{70EFF6CA-3E1E-472D-BACD-CD82DFB29B91}"/>
          </ac:picMkLst>
        </pc:picChg>
        <pc:picChg chg="add del mod">
          <ac:chgData name="Brett Wortzman" userId="f28ab72c354ddfd1" providerId="LiveId" clId="{1D1127B5-3947-4CBF-AE69-2C7B354F1BAE}" dt="2020-09-30T05:32:06.910" v="203"/>
          <ac:picMkLst>
            <pc:docMk/>
            <pc:sldMk cId="3686102758" sldId="262"/>
            <ac:picMk id="32" creationId="{36412107-9648-4C23-BC27-5F221AEEB416}"/>
          </ac:picMkLst>
        </pc:picChg>
        <pc:picChg chg="add del mod">
          <ac:chgData name="Brett Wortzman" userId="f28ab72c354ddfd1" providerId="LiveId" clId="{1D1127B5-3947-4CBF-AE69-2C7B354F1BAE}" dt="2020-09-30T05:32:06.910" v="203"/>
          <ac:picMkLst>
            <pc:docMk/>
            <pc:sldMk cId="3686102758" sldId="262"/>
            <ac:picMk id="34" creationId="{15D73940-1273-47A9-A309-216FBE8AEDB3}"/>
          </ac:picMkLst>
        </pc:picChg>
        <pc:picChg chg="add del mod">
          <ac:chgData name="Brett Wortzman" userId="f28ab72c354ddfd1" providerId="LiveId" clId="{1D1127B5-3947-4CBF-AE69-2C7B354F1BAE}" dt="2020-09-30T05:32:06.910" v="203"/>
          <ac:picMkLst>
            <pc:docMk/>
            <pc:sldMk cId="3686102758" sldId="262"/>
            <ac:picMk id="36" creationId="{EF2D62B5-07F0-4477-988C-B3527DAD85EC}"/>
          </ac:picMkLst>
        </pc:picChg>
        <pc:picChg chg="add del mod">
          <ac:chgData name="Brett Wortzman" userId="f28ab72c354ddfd1" providerId="LiveId" clId="{1D1127B5-3947-4CBF-AE69-2C7B354F1BAE}" dt="2020-09-30T05:32:06.910" v="203"/>
          <ac:picMkLst>
            <pc:docMk/>
            <pc:sldMk cId="3686102758" sldId="262"/>
            <ac:picMk id="38" creationId="{646DA1F0-BBD6-4CDE-8BCF-2639245B1B73}"/>
          </ac:picMkLst>
        </pc:picChg>
        <pc:picChg chg="add del mod">
          <ac:chgData name="Brett Wortzman" userId="f28ab72c354ddfd1" providerId="LiveId" clId="{1D1127B5-3947-4CBF-AE69-2C7B354F1BAE}" dt="2020-09-30T05:32:06.910" v="203"/>
          <ac:picMkLst>
            <pc:docMk/>
            <pc:sldMk cId="3686102758" sldId="262"/>
            <ac:picMk id="40" creationId="{358F473F-664F-4163-A464-2476B3EF23FE}"/>
          </ac:picMkLst>
        </pc:picChg>
        <pc:picChg chg="add del mod">
          <ac:chgData name="Brett Wortzman" userId="f28ab72c354ddfd1" providerId="LiveId" clId="{1D1127B5-3947-4CBF-AE69-2C7B354F1BAE}" dt="2020-09-30T05:32:06.910" v="203"/>
          <ac:picMkLst>
            <pc:docMk/>
            <pc:sldMk cId="3686102758" sldId="262"/>
            <ac:picMk id="42" creationId="{8CBFAB0B-C3DC-4825-B24D-2EB5CCAEC3AF}"/>
          </ac:picMkLst>
        </pc:picChg>
        <pc:picChg chg="add del mod">
          <ac:chgData name="Brett Wortzman" userId="f28ab72c354ddfd1" providerId="LiveId" clId="{1D1127B5-3947-4CBF-AE69-2C7B354F1BAE}" dt="2020-09-30T05:32:06.910" v="203"/>
          <ac:picMkLst>
            <pc:docMk/>
            <pc:sldMk cId="3686102758" sldId="262"/>
            <ac:picMk id="44" creationId="{E3513D71-2D3C-49A3-8479-034874CE3CDD}"/>
          </ac:picMkLst>
        </pc:picChg>
        <pc:picChg chg="add del mod">
          <ac:chgData name="Brett Wortzman" userId="f28ab72c354ddfd1" providerId="LiveId" clId="{1D1127B5-3947-4CBF-AE69-2C7B354F1BAE}" dt="2020-09-30T05:32:06.910" v="203"/>
          <ac:picMkLst>
            <pc:docMk/>
            <pc:sldMk cId="3686102758" sldId="262"/>
            <ac:picMk id="46" creationId="{B0CFE810-9917-4FD1-856A-0E2B51B55AF4}"/>
          </ac:picMkLst>
        </pc:picChg>
        <pc:picChg chg="add del mod">
          <ac:chgData name="Brett Wortzman" userId="f28ab72c354ddfd1" providerId="LiveId" clId="{1D1127B5-3947-4CBF-AE69-2C7B354F1BAE}" dt="2020-09-30T05:32:06.910" v="203"/>
          <ac:picMkLst>
            <pc:docMk/>
            <pc:sldMk cId="3686102758" sldId="262"/>
            <ac:picMk id="48" creationId="{48107722-E1E0-4820-B34F-DAD1060C8E39}"/>
          </ac:picMkLst>
        </pc:picChg>
        <pc:picChg chg="add del mod">
          <ac:chgData name="Brett Wortzman" userId="f28ab72c354ddfd1" providerId="LiveId" clId="{1D1127B5-3947-4CBF-AE69-2C7B354F1BAE}" dt="2020-09-30T05:32:06.910" v="203"/>
          <ac:picMkLst>
            <pc:docMk/>
            <pc:sldMk cId="3686102758" sldId="262"/>
            <ac:picMk id="50" creationId="{095F0DEE-C338-4329-93C2-E5F1AA9B46C6}"/>
          </ac:picMkLst>
        </pc:picChg>
        <pc:picChg chg="add del mod">
          <ac:chgData name="Brett Wortzman" userId="f28ab72c354ddfd1" providerId="LiveId" clId="{1D1127B5-3947-4CBF-AE69-2C7B354F1BAE}" dt="2020-09-30T05:32:06.910" v="203"/>
          <ac:picMkLst>
            <pc:docMk/>
            <pc:sldMk cId="3686102758" sldId="262"/>
            <ac:picMk id="52" creationId="{4549D60A-8FD8-4216-BCE6-86A59FBE1BA8}"/>
          </ac:picMkLst>
        </pc:picChg>
        <pc:picChg chg="add del mod">
          <ac:chgData name="Brett Wortzman" userId="f28ab72c354ddfd1" providerId="LiveId" clId="{1D1127B5-3947-4CBF-AE69-2C7B354F1BAE}" dt="2020-09-30T05:32:06.910" v="203"/>
          <ac:picMkLst>
            <pc:docMk/>
            <pc:sldMk cId="3686102758" sldId="262"/>
            <ac:picMk id="54" creationId="{F02F0F3D-7701-45F3-AD4C-FAEAC8ED069F}"/>
          </ac:picMkLst>
        </pc:picChg>
        <pc:picChg chg="add del mod">
          <ac:chgData name="Brett Wortzman" userId="f28ab72c354ddfd1" providerId="LiveId" clId="{1D1127B5-3947-4CBF-AE69-2C7B354F1BAE}" dt="2020-09-30T05:32:06.910" v="203"/>
          <ac:picMkLst>
            <pc:docMk/>
            <pc:sldMk cId="3686102758" sldId="262"/>
            <ac:picMk id="56" creationId="{FE66D11F-4013-4210-84C5-410D42736E34}"/>
          </ac:picMkLst>
        </pc:picChg>
        <pc:picChg chg="add del mod">
          <ac:chgData name="Brett Wortzman" userId="f28ab72c354ddfd1" providerId="LiveId" clId="{1D1127B5-3947-4CBF-AE69-2C7B354F1BAE}" dt="2020-09-30T05:32:06.910" v="203"/>
          <ac:picMkLst>
            <pc:docMk/>
            <pc:sldMk cId="3686102758" sldId="262"/>
            <ac:picMk id="58" creationId="{69BB482C-C9DC-43B2-943D-2193D9BEACAD}"/>
          </ac:picMkLst>
        </pc:picChg>
        <pc:picChg chg="add del mod">
          <ac:chgData name="Brett Wortzman" userId="f28ab72c354ddfd1" providerId="LiveId" clId="{1D1127B5-3947-4CBF-AE69-2C7B354F1BAE}" dt="2020-09-30T05:32:06.910" v="203"/>
          <ac:picMkLst>
            <pc:docMk/>
            <pc:sldMk cId="3686102758" sldId="262"/>
            <ac:picMk id="60" creationId="{AE866FDE-F28E-4366-8458-5A5A253C26D0}"/>
          </ac:picMkLst>
        </pc:picChg>
        <pc:picChg chg="add del mod">
          <ac:chgData name="Brett Wortzman" userId="f28ab72c354ddfd1" providerId="LiveId" clId="{1D1127B5-3947-4CBF-AE69-2C7B354F1BAE}" dt="2020-09-30T05:32:06.910" v="203"/>
          <ac:picMkLst>
            <pc:docMk/>
            <pc:sldMk cId="3686102758" sldId="262"/>
            <ac:picMk id="62" creationId="{A75D21C3-466D-468A-B716-625053DEB1E2}"/>
          </ac:picMkLst>
        </pc:picChg>
        <pc:picChg chg="add del mod">
          <ac:chgData name="Brett Wortzman" userId="f28ab72c354ddfd1" providerId="LiveId" clId="{1D1127B5-3947-4CBF-AE69-2C7B354F1BAE}" dt="2020-09-30T05:32:06.910" v="203"/>
          <ac:picMkLst>
            <pc:docMk/>
            <pc:sldMk cId="3686102758" sldId="262"/>
            <ac:picMk id="64" creationId="{3C235538-DDDB-4DFF-9C2B-4C3CB2665D2A}"/>
          </ac:picMkLst>
        </pc:picChg>
        <pc:picChg chg="add del mod">
          <ac:chgData name="Brett Wortzman" userId="f28ab72c354ddfd1" providerId="LiveId" clId="{1D1127B5-3947-4CBF-AE69-2C7B354F1BAE}" dt="2020-09-30T05:32:06.910" v="203"/>
          <ac:picMkLst>
            <pc:docMk/>
            <pc:sldMk cId="3686102758" sldId="262"/>
            <ac:picMk id="66" creationId="{18E1FC96-8037-4DD4-B73A-763110DE8552}"/>
          </ac:picMkLst>
        </pc:picChg>
        <pc:picChg chg="add del mod">
          <ac:chgData name="Brett Wortzman" userId="f28ab72c354ddfd1" providerId="LiveId" clId="{1D1127B5-3947-4CBF-AE69-2C7B354F1BAE}" dt="2020-09-30T05:32:06.910" v="203"/>
          <ac:picMkLst>
            <pc:docMk/>
            <pc:sldMk cId="3686102758" sldId="262"/>
            <ac:picMk id="68" creationId="{CA62F99B-B432-4B2F-9870-E73AEF1330CA}"/>
          </ac:picMkLst>
        </pc:picChg>
        <pc:picChg chg="add del mod">
          <ac:chgData name="Brett Wortzman" userId="f28ab72c354ddfd1" providerId="LiveId" clId="{1D1127B5-3947-4CBF-AE69-2C7B354F1BAE}" dt="2020-09-30T05:32:06.910" v="203"/>
          <ac:picMkLst>
            <pc:docMk/>
            <pc:sldMk cId="3686102758" sldId="262"/>
            <ac:picMk id="70" creationId="{858E8EF4-F47A-4855-A261-944348AC9F50}"/>
          </ac:picMkLst>
        </pc:picChg>
        <pc:picChg chg="add del mod">
          <ac:chgData name="Brett Wortzman" userId="f28ab72c354ddfd1" providerId="LiveId" clId="{1D1127B5-3947-4CBF-AE69-2C7B354F1BAE}" dt="2020-09-30T05:32:06.910" v="203"/>
          <ac:picMkLst>
            <pc:docMk/>
            <pc:sldMk cId="3686102758" sldId="262"/>
            <ac:picMk id="72" creationId="{801104BD-F5BD-43F8-B406-BC17E5138C94}"/>
          </ac:picMkLst>
        </pc:picChg>
        <pc:picChg chg="add del mod">
          <ac:chgData name="Brett Wortzman" userId="f28ab72c354ddfd1" providerId="LiveId" clId="{1D1127B5-3947-4CBF-AE69-2C7B354F1BAE}" dt="2020-09-30T05:32:06.910" v="203"/>
          <ac:picMkLst>
            <pc:docMk/>
            <pc:sldMk cId="3686102758" sldId="262"/>
            <ac:picMk id="74" creationId="{2969E7FD-845E-4D04-8FC2-445F0D0ED1E0}"/>
          </ac:picMkLst>
        </pc:picChg>
        <pc:picChg chg="add del mod">
          <ac:chgData name="Brett Wortzman" userId="f28ab72c354ddfd1" providerId="LiveId" clId="{1D1127B5-3947-4CBF-AE69-2C7B354F1BAE}" dt="2020-09-30T05:32:06.910" v="203"/>
          <ac:picMkLst>
            <pc:docMk/>
            <pc:sldMk cId="3686102758" sldId="262"/>
            <ac:picMk id="76" creationId="{51B31431-039C-4BB9-9473-4492E352D960}"/>
          </ac:picMkLst>
        </pc:picChg>
        <pc:picChg chg="add del mod">
          <ac:chgData name="Brett Wortzman" userId="f28ab72c354ddfd1" providerId="LiveId" clId="{1D1127B5-3947-4CBF-AE69-2C7B354F1BAE}" dt="2020-09-30T05:32:06.910" v="203"/>
          <ac:picMkLst>
            <pc:docMk/>
            <pc:sldMk cId="3686102758" sldId="262"/>
            <ac:picMk id="78" creationId="{2148BAD7-EC45-4D8C-8519-1C92CE77C44A}"/>
          </ac:picMkLst>
        </pc:picChg>
        <pc:picChg chg="add del mod">
          <ac:chgData name="Brett Wortzman" userId="f28ab72c354ddfd1" providerId="LiveId" clId="{1D1127B5-3947-4CBF-AE69-2C7B354F1BAE}" dt="2020-09-30T05:32:06.910" v="203"/>
          <ac:picMkLst>
            <pc:docMk/>
            <pc:sldMk cId="3686102758" sldId="262"/>
            <ac:picMk id="80" creationId="{4AA8A857-AE6D-42A8-B417-2E0166E676F7}"/>
          </ac:picMkLst>
        </pc:picChg>
        <pc:picChg chg="add del mod">
          <ac:chgData name="Brett Wortzman" userId="f28ab72c354ddfd1" providerId="LiveId" clId="{1D1127B5-3947-4CBF-AE69-2C7B354F1BAE}" dt="2020-09-30T05:32:06.910" v="203"/>
          <ac:picMkLst>
            <pc:docMk/>
            <pc:sldMk cId="3686102758" sldId="262"/>
            <ac:picMk id="82" creationId="{1E64DEE3-6AF0-4DDF-8387-12D85833C157}"/>
          </ac:picMkLst>
        </pc:picChg>
        <pc:picChg chg="add del mod">
          <ac:chgData name="Brett Wortzman" userId="f28ab72c354ddfd1" providerId="LiveId" clId="{1D1127B5-3947-4CBF-AE69-2C7B354F1BAE}" dt="2020-09-30T05:32:06.910" v="203"/>
          <ac:picMkLst>
            <pc:docMk/>
            <pc:sldMk cId="3686102758" sldId="262"/>
            <ac:picMk id="84" creationId="{FB93EDC4-D07A-4C61-A8EC-BB8B6604A0D0}"/>
          </ac:picMkLst>
        </pc:picChg>
        <pc:picChg chg="add mod">
          <ac:chgData name="Brett Wortzman" userId="f28ab72c354ddfd1" providerId="LiveId" clId="{1D1127B5-3947-4CBF-AE69-2C7B354F1BAE}" dt="2020-09-30T05:35:46.787" v="382" actId="1076"/>
          <ac:picMkLst>
            <pc:docMk/>
            <pc:sldMk cId="3686102758" sldId="262"/>
            <ac:picMk id="86" creationId="{31724279-3318-4314-9255-1C3C8DFDF1E8}"/>
          </ac:picMkLst>
        </pc:picChg>
        <pc:picChg chg="add del mod">
          <ac:chgData name="Brett Wortzman" userId="f28ab72c354ddfd1" providerId="LiveId" clId="{1D1127B5-3947-4CBF-AE69-2C7B354F1BAE}" dt="2020-09-30T05:34:20.556" v="332" actId="478"/>
          <ac:picMkLst>
            <pc:docMk/>
            <pc:sldMk cId="3686102758" sldId="262"/>
            <ac:picMk id="88" creationId="{05CCE385-2649-4A86-B028-1C938AF93F2E}"/>
          </ac:picMkLst>
        </pc:picChg>
        <pc:picChg chg="add mod">
          <ac:chgData name="Brett Wortzman" userId="f28ab72c354ddfd1" providerId="LiveId" clId="{1D1127B5-3947-4CBF-AE69-2C7B354F1BAE}" dt="2020-09-30T05:34:17.147" v="331" actId="1076"/>
          <ac:picMkLst>
            <pc:docMk/>
            <pc:sldMk cId="3686102758" sldId="262"/>
            <ac:picMk id="90" creationId="{4AD3F43E-BB11-4EBB-9E10-918D5B7B410E}"/>
          </ac:picMkLst>
        </pc:picChg>
        <pc:picChg chg="add mod">
          <ac:chgData name="Brett Wortzman" userId="f28ab72c354ddfd1" providerId="LiveId" clId="{1D1127B5-3947-4CBF-AE69-2C7B354F1BAE}" dt="2020-09-30T05:36:17.146" v="397" actId="1076"/>
          <ac:picMkLst>
            <pc:docMk/>
            <pc:sldMk cId="3686102758" sldId="262"/>
            <ac:picMk id="92" creationId="{F4DA31E3-D110-4A35-AF85-161DBE5C1FE9}"/>
          </ac:picMkLst>
        </pc:picChg>
        <pc:picChg chg="add mod">
          <ac:chgData name="Brett Wortzman" userId="f28ab72c354ddfd1" providerId="LiveId" clId="{1D1127B5-3947-4CBF-AE69-2C7B354F1BAE}" dt="2020-09-30T05:35:25.809" v="370" actId="1076"/>
          <ac:picMkLst>
            <pc:docMk/>
            <pc:sldMk cId="3686102758" sldId="262"/>
            <ac:picMk id="94" creationId="{EB669D00-A734-4016-9DDB-522152512D89}"/>
          </ac:picMkLst>
        </pc:picChg>
        <pc:picChg chg="add mod">
          <ac:chgData name="Brett Wortzman" userId="f28ab72c354ddfd1" providerId="LiveId" clId="{1D1127B5-3947-4CBF-AE69-2C7B354F1BAE}" dt="2020-09-30T05:35:57.900" v="387" actId="1076"/>
          <ac:picMkLst>
            <pc:docMk/>
            <pc:sldMk cId="3686102758" sldId="262"/>
            <ac:picMk id="96" creationId="{01D15FCF-98E7-4DC3-8080-55A6CDF43C48}"/>
          </ac:picMkLst>
        </pc:picChg>
        <pc:picChg chg="add mod">
          <ac:chgData name="Brett Wortzman" userId="f28ab72c354ddfd1" providerId="LiveId" clId="{1D1127B5-3947-4CBF-AE69-2C7B354F1BAE}" dt="2020-09-30T05:34:34.140" v="340" actId="1076"/>
          <ac:picMkLst>
            <pc:docMk/>
            <pc:sldMk cId="3686102758" sldId="262"/>
            <ac:picMk id="98" creationId="{871024C6-BD2C-44F7-952C-967C8F55D5B6}"/>
          </ac:picMkLst>
        </pc:picChg>
        <pc:picChg chg="add mod">
          <ac:chgData name="Brett Wortzman" userId="f28ab72c354ddfd1" providerId="LiveId" clId="{1D1127B5-3947-4CBF-AE69-2C7B354F1BAE}" dt="2020-09-30T05:34:22.186" v="333" actId="1076"/>
          <ac:picMkLst>
            <pc:docMk/>
            <pc:sldMk cId="3686102758" sldId="262"/>
            <ac:picMk id="100" creationId="{0AAFA35A-8D96-4A4A-B134-5E77D21D2DB2}"/>
          </ac:picMkLst>
        </pc:picChg>
        <pc:picChg chg="add mod">
          <ac:chgData name="Brett Wortzman" userId="f28ab72c354ddfd1" providerId="LiveId" clId="{1D1127B5-3947-4CBF-AE69-2C7B354F1BAE}" dt="2020-09-30T05:33:38.452" v="306" actId="1076"/>
          <ac:picMkLst>
            <pc:docMk/>
            <pc:sldMk cId="3686102758" sldId="262"/>
            <ac:picMk id="102" creationId="{ADE4BA5C-EC9E-4712-A793-E7D4A8DADE22}"/>
          </ac:picMkLst>
        </pc:picChg>
        <pc:picChg chg="add mod">
          <ac:chgData name="Brett Wortzman" userId="f28ab72c354ddfd1" providerId="LiveId" clId="{1D1127B5-3947-4CBF-AE69-2C7B354F1BAE}" dt="2020-09-30T05:34:52.959" v="351" actId="1076"/>
          <ac:picMkLst>
            <pc:docMk/>
            <pc:sldMk cId="3686102758" sldId="262"/>
            <ac:picMk id="104" creationId="{11BF2133-F61D-4B67-BBCC-3371EBE6B0BD}"/>
          </ac:picMkLst>
        </pc:picChg>
        <pc:picChg chg="add mod">
          <ac:chgData name="Brett Wortzman" userId="f28ab72c354ddfd1" providerId="LiveId" clId="{1D1127B5-3947-4CBF-AE69-2C7B354F1BAE}" dt="2020-09-30T05:36:02.046" v="389" actId="1076"/>
          <ac:picMkLst>
            <pc:docMk/>
            <pc:sldMk cId="3686102758" sldId="262"/>
            <ac:picMk id="106" creationId="{C468C321-016D-47FA-9BF1-B34C8E334BDB}"/>
          </ac:picMkLst>
        </pc:picChg>
        <pc:picChg chg="add mod">
          <ac:chgData name="Brett Wortzman" userId="f28ab72c354ddfd1" providerId="LiveId" clId="{1D1127B5-3947-4CBF-AE69-2C7B354F1BAE}" dt="2020-09-30T05:35:18.672" v="365" actId="1076"/>
          <ac:picMkLst>
            <pc:docMk/>
            <pc:sldMk cId="3686102758" sldId="262"/>
            <ac:picMk id="108" creationId="{C4FB6C04-F7F1-4934-B9E1-10233CE8A786}"/>
          </ac:picMkLst>
        </pc:picChg>
        <pc:picChg chg="add mod">
          <ac:chgData name="Brett Wortzman" userId="f28ab72c354ddfd1" providerId="LiveId" clId="{1D1127B5-3947-4CBF-AE69-2C7B354F1BAE}" dt="2020-09-30T05:35:30.617" v="373" actId="1076"/>
          <ac:picMkLst>
            <pc:docMk/>
            <pc:sldMk cId="3686102758" sldId="262"/>
            <ac:picMk id="110" creationId="{B15583A5-BD09-42E9-A3FF-AED72D6E7C5E}"/>
          </ac:picMkLst>
        </pc:picChg>
        <pc:picChg chg="add mod">
          <ac:chgData name="Brett Wortzman" userId="f28ab72c354ddfd1" providerId="LiveId" clId="{1D1127B5-3947-4CBF-AE69-2C7B354F1BAE}" dt="2020-09-30T05:33:33.625" v="302" actId="1076"/>
          <ac:picMkLst>
            <pc:docMk/>
            <pc:sldMk cId="3686102758" sldId="262"/>
            <ac:picMk id="112" creationId="{D906C530-139C-4981-8ADD-B085F1E1F3F4}"/>
          </ac:picMkLst>
        </pc:picChg>
        <pc:picChg chg="add mod">
          <ac:chgData name="Brett Wortzman" userId="f28ab72c354ddfd1" providerId="LiveId" clId="{1D1127B5-3947-4CBF-AE69-2C7B354F1BAE}" dt="2020-09-30T05:34:15.693" v="330" actId="1076"/>
          <ac:picMkLst>
            <pc:docMk/>
            <pc:sldMk cId="3686102758" sldId="262"/>
            <ac:picMk id="114" creationId="{0A4A94FD-C926-4142-B847-FDFBD308E089}"/>
          </ac:picMkLst>
        </pc:picChg>
        <pc:picChg chg="add mod">
          <ac:chgData name="Brett Wortzman" userId="f28ab72c354ddfd1" providerId="LiveId" clId="{1D1127B5-3947-4CBF-AE69-2C7B354F1BAE}" dt="2020-09-30T05:36:10.703" v="393" actId="1076"/>
          <ac:picMkLst>
            <pc:docMk/>
            <pc:sldMk cId="3686102758" sldId="262"/>
            <ac:picMk id="116" creationId="{0A736EFB-A52F-4183-A630-70DAA7351D12}"/>
          </ac:picMkLst>
        </pc:picChg>
        <pc:picChg chg="add mod">
          <ac:chgData name="Brett Wortzman" userId="f28ab72c354ddfd1" providerId="LiveId" clId="{1D1127B5-3947-4CBF-AE69-2C7B354F1BAE}" dt="2020-09-30T05:35:52.577" v="386" actId="1076"/>
          <ac:picMkLst>
            <pc:docMk/>
            <pc:sldMk cId="3686102758" sldId="262"/>
            <ac:picMk id="118" creationId="{C2702990-9A63-47FB-BF20-73EE74381490}"/>
          </ac:picMkLst>
        </pc:picChg>
        <pc:picChg chg="add mod">
          <ac:chgData name="Brett Wortzman" userId="f28ab72c354ddfd1" providerId="LiveId" clId="{1D1127B5-3947-4CBF-AE69-2C7B354F1BAE}" dt="2020-09-30T05:35:41.464" v="379" actId="1076"/>
          <ac:picMkLst>
            <pc:docMk/>
            <pc:sldMk cId="3686102758" sldId="262"/>
            <ac:picMk id="120" creationId="{ED4BF9C5-CFB8-4BC4-929C-EF3D3282D310}"/>
          </ac:picMkLst>
        </pc:picChg>
        <pc:picChg chg="add mod">
          <ac:chgData name="Brett Wortzman" userId="f28ab72c354ddfd1" providerId="LiveId" clId="{1D1127B5-3947-4CBF-AE69-2C7B354F1BAE}" dt="2020-09-30T05:36:12.832" v="394" actId="1076"/>
          <ac:picMkLst>
            <pc:docMk/>
            <pc:sldMk cId="3686102758" sldId="262"/>
            <ac:picMk id="122" creationId="{E757FA96-5EE7-4EB1-8AD8-37309D23B111}"/>
          </ac:picMkLst>
        </pc:picChg>
        <pc:picChg chg="add mod">
          <ac:chgData name="Brett Wortzman" userId="f28ab72c354ddfd1" providerId="LiveId" clId="{1D1127B5-3947-4CBF-AE69-2C7B354F1BAE}" dt="2020-09-30T05:36:14.400" v="395" actId="1076"/>
          <ac:picMkLst>
            <pc:docMk/>
            <pc:sldMk cId="3686102758" sldId="262"/>
            <ac:picMk id="124" creationId="{43F1906C-B636-40F4-8E1E-4F8041CF7BC8}"/>
          </ac:picMkLst>
        </pc:picChg>
        <pc:picChg chg="add mod">
          <ac:chgData name="Brett Wortzman" userId="f28ab72c354ddfd1" providerId="LiveId" clId="{1D1127B5-3947-4CBF-AE69-2C7B354F1BAE}" dt="2020-09-30T05:35:24.432" v="369" actId="1076"/>
          <ac:picMkLst>
            <pc:docMk/>
            <pc:sldMk cId="3686102758" sldId="262"/>
            <ac:picMk id="126" creationId="{51630B6A-9954-4D67-AAF4-69C5CD4FD7CF}"/>
          </ac:picMkLst>
        </pc:picChg>
        <pc:picChg chg="add mod">
          <ac:chgData name="Brett Wortzman" userId="f28ab72c354ddfd1" providerId="LiveId" clId="{1D1127B5-3947-4CBF-AE69-2C7B354F1BAE}" dt="2020-09-30T05:34:03.023" v="322" actId="1076"/>
          <ac:picMkLst>
            <pc:docMk/>
            <pc:sldMk cId="3686102758" sldId="262"/>
            <ac:picMk id="128" creationId="{B5F32D30-EDF4-4B7C-A250-DE5442F80C3B}"/>
          </ac:picMkLst>
        </pc:picChg>
        <pc:picChg chg="add mod">
          <ac:chgData name="Brett Wortzman" userId="f28ab72c354ddfd1" providerId="LiveId" clId="{1D1127B5-3947-4CBF-AE69-2C7B354F1BAE}" dt="2020-09-30T05:36:00.991" v="388" actId="1076"/>
          <ac:picMkLst>
            <pc:docMk/>
            <pc:sldMk cId="3686102758" sldId="262"/>
            <ac:picMk id="130" creationId="{2A4D3A0A-DA93-4068-8958-DFF124DD9738}"/>
          </ac:picMkLst>
        </pc:picChg>
        <pc:picChg chg="add mod">
          <ac:chgData name="Brett Wortzman" userId="f28ab72c354ddfd1" providerId="LiveId" clId="{1D1127B5-3947-4CBF-AE69-2C7B354F1BAE}" dt="2020-09-30T05:36:15.729" v="396" actId="1076"/>
          <ac:picMkLst>
            <pc:docMk/>
            <pc:sldMk cId="3686102758" sldId="262"/>
            <ac:picMk id="132" creationId="{FBE6EF43-D2F6-49DD-BB2F-36B0AD2ED418}"/>
          </ac:picMkLst>
        </pc:picChg>
        <pc:picChg chg="add mod">
          <ac:chgData name="Brett Wortzman" userId="f28ab72c354ddfd1" providerId="LiveId" clId="{1D1127B5-3947-4CBF-AE69-2C7B354F1BAE}" dt="2020-09-30T05:33:35.819" v="304" actId="1076"/>
          <ac:picMkLst>
            <pc:docMk/>
            <pc:sldMk cId="3686102758" sldId="262"/>
            <ac:picMk id="134" creationId="{6BD07DC5-4D07-4592-8489-791369BBC88A}"/>
          </ac:picMkLst>
        </pc:picChg>
        <pc:picChg chg="add mod">
          <ac:chgData name="Brett Wortzman" userId="f28ab72c354ddfd1" providerId="LiveId" clId="{1D1127B5-3947-4CBF-AE69-2C7B354F1BAE}" dt="2020-09-30T05:34:39.854" v="343" actId="1076"/>
          <ac:picMkLst>
            <pc:docMk/>
            <pc:sldMk cId="3686102758" sldId="262"/>
            <ac:picMk id="136" creationId="{9FCCCC1C-AE2D-4994-A098-2B0A82764618}"/>
          </ac:picMkLst>
        </pc:picChg>
        <pc:picChg chg="add mod">
          <ac:chgData name="Brett Wortzman" userId="f28ab72c354ddfd1" providerId="LiveId" clId="{1D1127B5-3947-4CBF-AE69-2C7B354F1BAE}" dt="2020-09-30T05:35:49.276" v="384" actId="1076"/>
          <ac:picMkLst>
            <pc:docMk/>
            <pc:sldMk cId="3686102758" sldId="262"/>
            <ac:picMk id="138" creationId="{97F4DD97-BC0C-440B-8002-75403CE56423}"/>
          </ac:picMkLst>
        </pc:picChg>
        <pc:picChg chg="add mod">
          <ac:chgData name="Brett Wortzman" userId="f28ab72c354ddfd1" providerId="LiveId" clId="{1D1127B5-3947-4CBF-AE69-2C7B354F1BAE}" dt="2020-09-30T05:35:23.017" v="368" actId="1076"/>
          <ac:picMkLst>
            <pc:docMk/>
            <pc:sldMk cId="3686102758" sldId="262"/>
            <ac:picMk id="140" creationId="{07A13BE4-3D39-4D13-B2D7-BB67F6190E3A}"/>
          </ac:picMkLst>
        </pc:picChg>
        <pc:picChg chg="add mod">
          <ac:chgData name="Brett Wortzman" userId="f28ab72c354ddfd1" providerId="LiveId" clId="{1D1127B5-3947-4CBF-AE69-2C7B354F1BAE}" dt="2020-09-30T05:33:43.604" v="310" actId="1076"/>
          <ac:picMkLst>
            <pc:docMk/>
            <pc:sldMk cId="3686102758" sldId="262"/>
            <ac:picMk id="142" creationId="{A397FCED-BACB-44AD-8BA0-19067C517156}"/>
          </ac:picMkLst>
        </pc:picChg>
        <pc:picChg chg="add mod">
          <ac:chgData name="Brett Wortzman" userId="f28ab72c354ddfd1" providerId="LiveId" clId="{1D1127B5-3947-4CBF-AE69-2C7B354F1BAE}" dt="2020-09-30T05:35:31.938" v="374" actId="1076"/>
          <ac:picMkLst>
            <pc:docMk/>
            <pc:sldMk cId="3686102758" sldId="262"/>
            <ac:picMk id="144" creationId="{AA217CC0-E541-4104-A9AD-33C747DE2C24}"/>
          </ac:picMkLst>
        </pc:picChg>
        <pc:picChg chg="add mod">
          <ac:chgData name="Brett Wortzman" userId="f28ab72c354ddfd1" providerId="LiveId" clId="{1D1127B5-3947-4CBF-AE69-2C7B354F1BAE}" dt="2020-09-30T05:36:22.050" v="399" actId="1076"/>
          <ac:picMkLst>
            <pc:docMk/>
            <pc:sldMk cId="3686102758" sldId="262"/>
            <ac:picMk id="146" creationId="{FCE156D0-0825-4BE0-8EB8-35E54617B4C7}"/>
          </ac:picMkLst>
        </pc:picChg>
        <pc:picChg chg="add mod">
          <ac:chgData name="Brett Wortzman" userId="f28ab72c354ddfd1" providerId="LiveId" clId="{1D1127B5-3947-4CBF-AE69-2C7B354F1BAE}" dt="2020-09-30T05:35:28.752" v="372" actId="1076"/>
          <ac:picMkLst>
            <pc:docMk/>
            <pc:sldMk cId="3686102758" sldId="262"/>
            <ac:picMk id="148" creationId="{19390899-9280-4C30-8494-CDDA62D34479}"/>
          </ac:picMkLst>
        </pc:picChg>
        <pc:picChg chg="add mod">
          <ac:chgData name="Brett Wortzman" userId="f28ab72c354ddfd1" providerId="LiveId" clId="{1D1127B5-3947-4CBF-AE69-2C7B354F1BAE}" dt="2020-09-30T05:35:33.185" v="375" actId="1076"/>
          <ac:picMkLst>
            <pc:docMk/>
            <pc:sldMk cId="3686102758" sldId="262"/>
            <ac:picMk id="150" creationId="{76944F69-AAE2-4228-AA39-AD259C4F8F2B}"/>
          </ac:picMkLst>
        </pc:picChg>
        <pc:picChg chg="add mod">
          <ac:chgData name="Brett Wortzman" userId="f28ab72c354ddfd1" providerId="LiveId" clId="{1D1127B5-3947-4CBF-AE69-2C7B354F1BAE}" dt="2020-09-30T05:35:50.810" v="385" actId="1076"/>
          <ac:picMkLst>
            <pc:docMk/>
            <pc:sldMk cId="3686102758" sldId="262"/>
            <ac:picMk id="152" creationId="{ED3BB838-B580-4677-90D3-4B41058E192A}"/>
          </ac:picMkLst>
        </pc:picChg>
        <pc:picChg chg="add mod">
          <ac:chgData name="Brett Wortzman" userId="f28ab72c354ddfd1" providerId="LiveId" clId="{1D1127B5-3947-4CBF-AE69-2C7B354F1BAE}" dt="2020-09-30T05:35:45.596" v="381" actId="1076"/>
          <ac:picMkLst>
            <pc:docMk/>
            <pc:sldMk cId="3686102758" sldId="262"/>
            <ac:picMk id="154" creationId="{E6929EAA-A5D3-44F9-A7FE-7B4BA22001CC}"/>
          </ac:picMkLst>
        </pc:picChg>
        <pc:picChg chg="add mod">
          <ac:chgData name="Brett Wortzman" userId="f28ab72c354ddfd1" providerId="LiveId" clId="{1D1127B5-3947-4CBF-AE69-2C7B354F1BAE}" dt="2020-09-30T05:35:47.996" v="383" actId="1076"/>
          <ac:picMkLst>
            <pc:docMk/>
            <pc:sldMk cId="3686102758" sldId="262"/>
            <ac:picMk id="156" creationId="{501A60E8-BDB5-40D8-8CDC-E452EE5E8ED0}"/>
          </ac:picMkLst>
        </pc:picChg>
        <pc:picChg chg="add mod">
          <ac:chgData name="Brett Wortzman" userId="f28ab72c354ddfd1" providerId="LiveId" clId="{1D1127B5-3947-4CBF-AE69-2C7B354F1BAE}" dt="2020-09-30T05:35:27.096" v="371" actId="1076"/>
          <ac:picMkLst>
            <pc:docMk/>
            <pc:sldMk cId="3686102758" sldId="262"/>
            <ac:picMk id="158" creationId="{DE5DC52F-8138-49E8-94CD-C3EE1B0A450E}"/>
          </ac:picMkLst>
        </pc:picChg>
        <pc:picChg chg="add mod">
          <ac:chgData name="Brett Wortzman" userId="f28ab72c354ddfd1" providerId="LiveId" clId="{1D1127B5-3947-4CBF-AE69-2C7B354F1BAE}" dt="2020-09-30T05:36:20.343" v="398" actId="1076"/>
          <ac:picMkLst>
            <pc:docMk/>
            <pc:sldMk cId="3686102758" sldId="262"/>
            <ac:picMk id="160" creationId="{88569CAD-00F0-4589-9AF7-314E5C2748F2}"/>
          </ac:picMkLst>
        </pc:picChg>
        <pc:picChg chg="add mod">
          <ac:chgData name="Brett Wortzman" userId="f28ab72c354ddfd1" providerId="LiveId" clId="{1D1127B5-3947-4CBF-AE69-2C7B354F1BAE}" dt="2020-09-30T05:34:24.715" v="335" actId="1076"/>
          <ac:picMkLst>
            <pc:docMk/>
            <pc:sldMk cId="3686102758" sldId="262"/>
            <ac:picMk id="162" creationId="{D96B7233-6A35-41D2-91F1-F2F8D4043E56}"/>
          </ac:picMkLst>
        </pc:picChg>
        <pc:picChg chg="add mod">
          <ac:chgData name="Brett Wortzman" userId="f28ab72c354ddfd1" providerId="LiveId" clId="{1D1127B5-3947-4CBF-AE69-2C7B354F1BAE}" dt="2020-09-30T05:34:13.982" v="329" actId="1076"/>
          <ac:picMkLst>
            <pc:docMk/>
            <pc:sldMk cId="3686102758" sldId="262"/>
            <ac:picMk id="164" creationId="{A5FD7A7F-7A95-490A-AB70-C6CD123E64E8}"/>
          </ac:picMkLst>
        </pc:picChg>
        <pc:picChg chg="add mod">
          <ac:chgData name="Brett Wortzman" userId="f28ab72c354ddfd1" providerId="LiveId" clId="{1D1127B5-3947-4CBF-AE69-2C7B354F1BAE}" dt="2020-09-30T05:37:19.714" v="404" actId="1076"/>
          <ac:picMkLst>
            <pc:docMk/>
            <pc:sldMk cId="3686102758" sldId="262"/>
            <ac:picMk id="167" creationId="{EC294FCF-A4F8-4265-AC78-9EC24524274A}"/>
          </ac:picMkLst>
        </pc:picChg>
      </pc:sldChg>
      <pc:sldChg chg="del">
        <pc:chgData name="Brett Wortzman" userId="f28ab72c354ddfd1" providerId="LiveId" clId="{1D1127B5-3947-4CBF-AE69-2C7B354F1BAE}" dt="2020-09-30T05:31:15.321" v="120" actId="47"/>
        <pc:sldMkLst>
          <pc:docMk/>
          <pc:sldMk cId="3406794750" sldId="265"/>
        </pc:sldMkLst>
      </pc:sldChg>
      <pc:sldChg chg="del">
        <pc:chgData name="Brett Wortzman" userId="f28ab72c354ddfd1" providerId="LiveId" clId="{1D1127B5-3947-4CBF-AE69-2C7B354F1BAE}" dt="2020-10-01T04:26:06.482" v="410" actId="47"/>
        <pc:sldMkLst>
          <pc:docMk/>
          <pc:sldMk cId="120316051" sldId="269"/>
        </pc:sldMkLst>
      </pc:sldChg>
      <pc:sldChg chg="addSp delSp modSp mod modClrScheme chgLayout">
        <pc:chgData name="Brett Wortzman" userId="f28ab72c354ddfd1" providerId="LiveId" clId="{1D1127B5-3947-4CBF-AE69-2C7B354F1BAE}" dt="2020-09-30T05:20:21.175" v="104" actId="1035"/>
        <pc:sldMkLst>
          <pc:docMk/>
          <pc:sldMk cId="2557432226" sldId="271"/>
        </pc:sldMkLst>
        <pc:spChg chg="mod ord">
          <ac:chgData name="Brett Wortzman" userId="f28ab72c354ddfd1" providerId="LiveId" clId="{1D1127B5-3947-4CBF-AE69-2C7B354F1BAE}" dt="2020-09-30T05:17:05.745" v="0" actId="700"/>
          <ac:spMkLst>
            <pc:docMk/>
            <pc:sldMk cId="2557432226" sldId="271"/>
            <ac:spMk id="2" creationId="{00000000-0000-0000-0000-000000000000}"/>
          </ac:spMkLst>
        </pc:spChg>
        <pc:spChg chg="mod ord">
          <ac:chgData name="Brett Wortzman" userId="f28ab72c354ddfd1" providerId="LiveId" clId="{1D1127B5-3947-4CBF-AE69-2C7B354F1BAE}" dt="2020-09-30T05:17:05.745" v="0" actId="700"/>
          <ac:spMkLst>
            <pc:docMk/>
            <pc:sldMk cId="2557432226" sldId="271"/>
            <ac:spMk id="3" creationId="{00000000-0000-0000-0000-000000000000}"/>
          </ac:spMkLst>
        </pc:spChg>
        <pc:spChg chg="mod ord">
          <ac:chgData name="Brett Wortzman" userId="f28ab72c354ddfd1" providerId="LiveId" clId="{1D1127B5-3947-4CBF-AE69-2C7B354F1BAE}" dt="2020-09-30T05:17:05.745" v="0" actId="700"/>
          <ac:spMkLst>
            <pc:docMk/>
            <pc:sldMk cId="2557432226" sldId="271"/>
            <ac:spMk id="4" creationId="{00000000-0000-0000-0000-000000000000}"/>
          </ac:spMkLst>
        </pc:spChg>
        <pc:spChg chg="add mod ord">
          <ac:chgData name="Brett Wortzman" userId="f28ab72c354ddfd1" providerId="LiveId" clId="{1D1127B5-3947-4CBF-AE69-2C7B354F1BAE}" dt="2020-09-30T05:18:13.195" v="83" actId="20577"/>
          <ac:spMkLst>
            <pc:docMk/>
            <pc:sldMk cId="2557432226" sldId="271"/>
            <ac:spMk id="5" creationId="{56BCD5CD-B453-4D6D-B9FB-370F7D77D9B3}"/>
          </ac:spMkLst>
        </pc:spChg>
        <pc:spChg chg="del mod ord">
          <ac:chgData name="Brett Wortzman" userId="f28ab72c354ddfd1" providerId="LiveId" clId="{1D1127B5-3947-4CBF-AE69-2C7B354F1BAE}" dt="2020-09-30T05:17:05.745" v="0" actId="700"/>
          <ac:spMkLst>
            <pc:docMk/>
            <pc:sldMk cId="2557432226" sldId="271"/>
            <ac:spMk id="10" creationId="{00000000-0000-0000-0000-000000000000}"/>
          </ac:spMkLst>
        </pc:spChg>
        <pc:spChg chg="del">
          <ac:chgData name="Brett Wortzman" userId="f28ab72c354ddfd1" providerId="LiveId" clId="{1D1127B5-3947-4CBF-AE69-2C7B354F1BAE}" dt="2020-09-30T05:17:05.745" v="0" actId="700"/>
          <ac:spMkLst>
            <pc:docMk/>
            <pc:sldMk cId="2557432226" sldId="271"/>
            <ac:spMk id="11" creationId="{00000000-0000-0000-0000-000000000000}"/>
          </ac:spMkLst>
        </pc:spChg>
        <pc:picChg chg="add del mod">
          <ac:chgData name="Brett Wortzman" userId="f28ab72c354ddfd1" providerId="LiveId" clId="{1D1127B5-3947-4CBF-AE69-2C7B354F1BAE}" dt="2020-09-30T05:19:54.687" v="96" actId="478"/>
          <ac:picMkLst>
            <pc:docMk/>
            <pc:sldMk cId="2557432226" sldId="271"/>
            <ac:picMk id="1026" creationId="{E920910A-E346-4A04-9067-6E5C1369ABC0}"/>
          </ac:picMkLst>
        </pc:picChg>
        <pc:picChg chg="add mod">
          <ac:chgData name="Brett Wortzman" userId="f28ab72c354ddfd1" providerId="LiveId" clId="{1D1127B5-3947-4CBF-AE69-2C7B354F1BAE}" dt="2020-09-30T05:20:21.175" v="104" actId="1035"/>
          <ac:picMkLst>
            <pc:docMk/>
            <pc:sldMk cId="2557432226" sldId="271"/>
            <ac:picMk id="1028" creationId="{6A43FB6B-E1E8-4873-B656-A03C583AD027}"/>
          </ac:picMkLst>
        </pc:picChg>
      </pc:sldChg>
      <pc:sldChg chg="modSp add del">
        <pc:chgData name="Brett Wortzman" userId="f28ab72c354ddfd1" providerId="LiveId" clId="{1D1127B5-3947-4CBF-AE69-2C7B354F1BAE}" dt="2020-09-30T05:22:01.872" v="111" actId="47"/>
        <pc:sldMkLst>
          <pc:docMk/>
          <pc:sldMk cId="168034219" sldId="290"/>
        </pc:sldMkLst>
        <pc:picChg chg="mod">
          <ac:chgData name="Brett Wortzman" userId="f28ab72c354ddfd1" providerId="LiveId" clId="{1D1127B5-3947-4CBF-AE69-2C7B354F1BAE}" dt="2020-09-30T05:20:32.222" v="107" actId="1076"/>
          <ac:picMkLst>
            <pc:docMk/>
            <pc:sldMk cId="168034219" sldId="290"/>
            <ac:picMk id="1026" creationId="{E920910A-E346-4A04-9067-6E5C1369ABC0}"/>
          </ac:picMkLst>
        </pc:picChg>
        <pc:picChg chg="mod">
          <ac:chgData name="Brett Wortzman" userId="f28ab72c354ddfd1" providerId="LiveId" clId="{1D1127B5-3947-4CBF-AE69-2C7B354F1BAE}" dt="2020-09-30T05:20:29.274" v="106" actId="1076"/>
          <ac:picMkLst>
            <pc:docMk/>
            <pc:sldMk cId="168034219" sldId="290"/>
            <ac:picMk id="1028" creationId="{6A43FB6B-E1E8-4873-B656-A03C583AD027}"/>
          </ac:picMkLst>
        </pc:picChg>
      </pc:sldChg>
      <pc:sldChg chg="modSp add mod">
        <pc:chgData name="Brett Wortzman" userId="f28ab72c354ddfd1" providerId="LiveId" clId="{1D1127B5-3947-4CBF-AE69-2C7B354F1BAE}" dt="2020-09-30T05:21:58.300" v="110" actId="1076"/>
        <pc:sldMkLst>
          <pc:docMk/>
          <pc:sldMk cId="2842832870" sldId="291"/>
        </pc:sldMkLst>
        <pc:spChg chg="mod">
          <ac:chgData name="Brett Wortzman" userId="f28ab72c354ddfd1" providerId="LiveId" clId="{1D1127B5-3947-4CBF-AE69-2C7B354F1BAE}" dt="2020-09-30T05:21:57.315" v="109" actId="14100"/>
          <ac:spMkLst>
            <pc:docMk/>
            <pc:sldMk cId="2842832870" sldId="291"/>
            <ac:spMk id="5" creationId="{56BCD5CD-B453-4D6D-B9FB-370F7D77D9B3}"/>
          </ac:spMkLst>
        </pc:spChg>
        <pc:picChg chg="mod">
          <ac:chgData name="Brett Wortzman" userId="f28ab72c354ddfd1" providerId="LiveId" clId="{1D1127B5-3947-4CBF-AE69-2C7B354F1BAE}" dt="2020-09-30T05:21:58.300" v="110" actId="1076"/>
          <ac:picMkLst>
            <pc:docMk/>
            <pc:sldMk cId="2842832870" sldId="291"/>
            <ac:picMk id="1026" creationId="{E920910A-E346-4A04-9067-6E5C1369ABC0}"/>
          </ac:picMkLst>
        </pc:picChg>
        <pc:picChg chg="mod">
          <ac:chgData name="Brett Wortzman" userId="f28ab72c354ddfd1" providerId="LiveId" clId="{1D1127B5-3947-4CBF-AE69-2C7B354F1BAE}" dt="2020-09-30T05:20:13.746" v="101" actId="1076"/>
          <ac:picMkLst>
            <pc:docMk/>
            <pc:sldMk cId="2842832870" sldId="291"/>
            <ac:picMk id="1028" creationId="{6A43FB6B-E1E8-4873-B656-A03C583AD027}"/>
          </ac:picMkLst>
        </pc:picChg>
      </pc:sldChg>
      <pc:sldChg chg="modSp add">
        <pc:chgData name="Brett Wortzman" userId="f28ab72c354ddfd1" providerId="LiveId" clId="{1D1127B5-3947-4CBF-AE69-2C7B354F1BAE}" dt="2020-09-30T05:22:21.944" v="119" actId="1036"/>
        <pc:sldMkLst>
          <pc:docMk/>
          <pc:sldMk cId="882689104" sldId="292"/>
        </pc:sldMkLst>
        <pc:picChg chg="mod">
          <ac:chgData name="Brett Wortzman" userId="f28ab72c354ddfd1" providerId="LiveId" clId="{1D1127B5-3947-4CBF-AE69-2C7B354F1BAE}" dt="2020-09-30T05:22:21.944" v="119" actId="1036"/>
          <ac:picMkLst>
            <pc:docMk/>
            <pc:sldMk cId="882689104" sldId="292"/>
            <ac:picMk id="1026" creationId="{E920910A-E346-4A04-9067-6E5C1369ABC0}"/>
          </ac:picMkLst>
        </pc:picChg>
      </pc:sldChg>
      <pc:sldChg chg="new del">
        <pc:chgData name="Brett Wortzman" userId="f28ab72c354ddfd1" providerId="LiveId" clId="{1D1127B5-3947-4CBF-AE69-2C7B354F1BAE}" dt="2020-09-30T05:22:05.613" v="113" actId="680"/>
        <pc:sldMkLst>
          <pc:docMk/>
          <pc:sldMk cId="1063562694" sldId="292"/>
        </pc:sldMkLst>
      </pc:sldChg>
    </pc:docChg>
  </pc:docChgLst>
  <pc:docChgLst>
    <pc:chgData name="Brett Wortzman" userId="f28ab72c354ddfd1" providerId="LiveId" clId="{821C627C-1805-4314-9D69-E7DD7EB7398A}"/>
    <pc:docChg chg="modShowInfo">
      <pc:chgData name="Brett Wortzman" userId="f28ab72c354ddfd1" providerId="LiveId" clId="{821C627C-1805-4314-9D69-E7DD7EB7398A}" dt="2020-10-23T17:30:24.977" v="0" actId="2744"/>
      <pc:docMkLst>
        <pc:docMk/>
      </pc:docMkLst>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18D5DC-A4D2-43DE-AB18-3CC387A825DC}" type="datetimeFigureOut">
              <a:rPr lang="en-US" smtClean="0"/>
              <a:t>1/4/2021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1E4EB6-0454-427D-9FD8-1EB6793EBE1A}" type="slidenum">
              <a:rPr lang="en-US" smtClean="0"/>
              <a:t>‹#›</a:t>
            </a:fld>
            <a:endParaRPr lang="en-US"/>
          </a:p>
        </p:txBody>
      </p:sp>
    </p:spTree>
    <p:extLst>
      <p:ext uri="{BB962C8B-B14F-4D97-AF65-F5344CB8AC3E}">
        <p14:creationId xmlns:p14="http://schemas.microsoft.com/office/powerpoint/2010/main" val="300429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E416DE1-B6C4-44D8-8441-29EC675057ED}" type="datetime1">
              <a:rPr lang="en-US" smtClean="0"/>
              <a:t>1/4/2021</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dirty="0"/>
              <a:t>Lesson 0 - Winter 2021</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D3C886E-6997-4228-A88B-2272D22D50D1}" type="slidenum">
              <a:rPr lang="en-US" smtClean="0"/>
              <a:pPr/>
              <a:t>‹#›</a:t>
            </a:fld>
            <a:endParaRPr lang="en-US" dirty="0"/>
          </a:p>
        </p:txBody>
      </p:sp>
    </p:spTree>
    <p:extLst>
      <p:ext uri="{BB962C8B-B14F-4D97-AF65-F5344CB8AC3E}">
        <p14:creationId xmlns:p14="http://schemas.microsoft.com/office/powerpoint/2010/main" val="332062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60E4E5-9484-4D6D-91A6-A2117F2741E3}" type="datetime1">
              <a:rPr lang="en-US" smtClean="0"/>
              <a:t>1/4/2021</a:t>
            </a:fld>
            <a:endParaRPr lang="en-US"/>
          </a:p>
        </p:txBody>
      </p:sp>
      <p:sp>
        <p:nvSpPr>
          <p:cNvPr id="5" name="Footer Placeholder 4"/>
          <p:cNvSpPr>
            <a:spLocks noGrp="1"/>
          </p:cNvSpPr>
          <p:nvPr>
            <p:ph type="ftr" sz="quarter" idx="11"/>
          </p:nvPr>
        </p:nvSpPr>
        <p:spPr/>
        <p:txBody>
          <a:bodyPr/>
          <a:lstStyle/>
          <a:p>
            <a:r>
              <a:rPr lang="en-US" dirty="0"/>
              <a:t>Lesson 0 - Winter 2021</a:t>
            </a:r>
          </a:p>
        </p:txBody>
      </p:sp>
      <p:sp>
        <p:nvSpPr>
          <p:cNvPr id="6" name="Slide Number Placeholder 5"/>
          <p:cNvSpPr>
            <a:spLocks noGrp="1"/>
          </p:cNvSpPr>
          <p:nvPr>
            <p:ph type="sldNum" sz="quarter" idx="12"/>
          </p:nvPr>
        </p:nvSpPr>
        <p:spPr/>
        <p:txBody>
          <a:bodyPr/>
          <a:lstStyle/>
          <a:p>
            <a:fld id="{9D3C886E-6997-4228-A88B-2272D22D50D1}" type="slidenum">
              <a:rPr lang="en-US" smtClean="0"/>
              <a:t>‹#›</a:t>
            </a:fld>
            <a:endParaRPr lang="en-US"/>
          </a:p>
        </p:txBody>
      </p:sp>
    </p:spTree>
    <p:extLst>
      <p:ext uri="{BB962C8B-B14F-4D97-AF65-F5344CB8AC3E}">
        <p14:creationId xmlns:p14="http://schemas.microsoft.com/office/powerpoint/2010/main" val="2059852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C84CB3-0E82-4267-981D-591DBBFC899B}" type="datetime1">
              <a:rPr lang="en-US" smtClean="0"/>
              <a:t>1/4/2021</a:t>
            </a:fld>
            <a:endParaRPr lang="en-US"/>
          </a:p>
        </p:txBody>
      </p:sp>
      <p:sp>
        <p:nvSpPr>
          <p:cNvPr id="5" name="Footer Placeholder 4"/>
          <p:cNvSpPr>
            <a:spLocks noGrp="1"/>
          </p:cNvSpPr>
          <p:nvPr>
            <p:ph type="ftr" sz="quarter" idx="11"/>
          </p:nvPr>
        </p:nvSpPr>
        <p:spPr/>
        <p:txBody>
          <a:bodyPr/>
          <a:lstStyle/>
          <a:p>
            <a:r>
              <a:rPr lang="en-US" dirty="0"/>
              <a:t>Lesson 0 - Winter 2021</a:t>
            </a:r>
          </a:p>
        </p:txBody>
      </p:sp>
      <p:sp>
        <p:nvSpPr>
          <p:cNvPr id="6" name="Slide Number Placeholder 5"/>
          <p:cNvSpPr>
            <a:spLocks noGrp="1"/>
          </p:cNvSpPr>
          <p:nvPr>
            <p:ph type="sldNum" sz="quarter" idx="12"/>
          </p:nvPr>
        </p:nvSpPr>
        <p:spPr/>
        <p:txBody>
          <a:bodyPr/>
          <a:lstStyle/>
          <a:p>
            <a:fld id="{9D3C886E-6997-4228-A88B-2272D22D50D1}" type="slidenum">
              <a:rPr lang="en-US" smtClean="0"/>
              <a:t>‹#›</a:t>
            </a:fld>
            <a:endParaRPr lang="en-US"/>
          </a:p>
        </p:txBody>
      </p:sp>
    </p:spTree>
    <p:extLst>
      <p:ext uri="{BB962C8B-B14F-4D97-AF65-F5344CB8AC3E}">
        <p14:creationId xmlns:p14="http://schemas.microsoft.com/office/powerpoint/2010/main" val="2595239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825625"/>
            <a:ext cx="10515600" cy="42185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1E43B9-2E10-483F-A954-84571B8548AA}" type="datetime1">
              <a:rPr lang="en-US" smtClean="0"/>
              <a:t>1/4/2021</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dirty="0"/>
              <a:t>Lesson 0 - Winter 2021</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D3C886E-6997-4228-A88B-2272D22D50D1}" type="slidenum">
              <a:rPr lang="en-US" smtClean="0"/>
              <a:pPr/>
              <a:t>‹#›</a:t>
            </a:fld>
            <a:endParaRPr lang="en-US" dirty="0"/>
          </a:p>
        </p:txBody>
      </p:sp>
    </p:spTree>
    <p:extLst>
      <p:ext uri="{BB962C8B-B14F-4D97-AF65-F5344CB8AC3E}">
        <p14:creationId xmlns:p14="http://schemas.microsoft.com/office/powerpoint/2010/main" val="1404900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FD35F3C-9FCE-4537-B116-028F59D92EE8}" type="datetime1">
              <a:rPr lang="en-US" smtClean="0"/>
              <a:t>1/4/2021</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dirty="0"/>
              <a:t>Lesson 0 - Winter 2021</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D3C886E-6997-4228-A88B-2272D22D50D1}" type="slidenum">
              <a:rPr lang="en-US" smtClean="0"/>
              <a:pPr/>
              <a:t>‹#›</a:t>
            </a:fld>
            <a:endParaRPr lang="en-US" dirty="0"/>
          </a:p>
        </p:txBody>
      </p:sp>
    </p:spTree>
    <p:extLst>
      <p:ext uri="{BB962C8B-B14F-4D97-AF65-F5344CB8AC3E}">
        <p14:creationId xmlns:p14="http://schemas.microsoft.com/office/powerpoint/2010/main" val="1892350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2850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2850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9C9D8A7-B4C9-4967-85B2-293E7D5A3C7A}" type="datetime1">
              <a:rPr lang="en-US" smtClean="0"/>
              <a:t>1/4/2021</a:t>
            </a:fld>
            <a:endParaRPr lang="en-US"/>
          </a:p>
        </p:txBody>
      </p:sp>
      <p:sp>
        <p:nvSpPr>
          <p:cNvPr id="6" name="Footer Placeholder 5"/>
          <p:cNvSpPr>
            <a:spLocks noGrp="1"/>
          </p:cNvSpPr>
          <p:nvPr>
            <p:ph type="ftr" sz="quarter" idx="11"/>
          </p:nvPr>
        </p:nvSpPr>
        <p:spPr/>
        <p:txBody>
          <a:bodyPr/>
          <a:lstStyle>
            <a:lvl1pPr>
              <a:defRPr>
                <a:solidFill>
                  <a:schemeClr val="bg1"/>
                </a:solidFill>
              </a:defRPr>
            </a:lvl1pPr>
          </a:lstStyle>
          <a:p>
            <a:r>
              <a:rPr lang="en-US" dirty="0"/>
              <a:t>Lesson 0 - Winter 2021</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9D3C886E-6997-4228-A88B-2272D22D50D1}" type="slidenum">
              <a:rPr lang="en-US" smtClean="0"/>
              <a:pPr/>
              <a:t>‹#›</a:t>
            </a:fld>
            <a:endParaRPr lang="en-US" dirty="0"/>
          </a:p>
        </p:txBody>
      </p:sp>
    </p:spTree>
    <p:extLst>
      <p:ext uri="{BB962C8B-B14F-4D97-AF65-F5344CB8AC3E}">
        <p14:creationId xmlns:p14="http://schemas.microsoft.com/office/powerpoint/2010/main" val="1323554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59302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0612" y="2500577"/>
            <a:ext cx="5183188" cy="35975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A3F546A-8A14-465B-A0E2-2752AF3EBFC0}" type="datetime1">
              <a:rPr lang="en-US" smtClean="0"/>
              <a:t>1/4/2021</a:t>
            </a:fld>
            <a:endParaRPr lang="en-US"/>
          </a:p>
        </p:txBody>
      </p:sp>
      <p:sp>
        <p:nvSpPr>
          <p:cNvPr id="8" name="Footer Placeholder 7"/>
          <p:cNvSpPr>
            <a:spLocks noGrp="1"/>
          </p:cNvSpPr>
          <p:nvPr>
            <p:ph type="ftr" sz="quarter" idx="11"/>
          </p:nvPr>
        </p:nvSpPr>
        <p:spPr/>
        <p:txBody>
          <a:bodyPr/>
          <a:lstStyle>
            <a:lvl1pPr>
              <a:defRPr>
                <a:solidFill>
                  <a:schemeClr val="bg1"/>
                </a:solidFill>
              </a:defRPr>
            </a:lvl1pPr>
          </a:lstStyle>
          <a:p>
            <a:r>
              <a:rPr lang="en-US" dirty="0"/>
              <a:t>Lesson 0 - Winter 2021</a:t>
            </a:r>
          </a:p>
        </p:txBody>
      </p:sp>
      <p:sp>
        <p:nvSpPr>
          <p:cNvPr id="9" name="Slide Number Placeholder 8"/>
          <p:cNvSpPr>
            <a:spLocks noGrp="1"/>
          </p:cNvSpPr>
          <p:nvPr>
            <p:ph type="sldNum" sz="quarter" idx="12"/>
          </p:nvPr>
        </p:nvSpPr>
        <p:spPr/>
        <p:txBody>
          <a:bodyPr/>
          <a:lstStyle>
            <a:lvl1pPr>
              <a:defRPr>
                <a:solidFill>
                  <a:schemeClr val="bg1"/>
                </a:solidFill>
              </a:defRPr>
            </a:lvl1pPr>
          </a:lstStyle>
          <a:p>
            <a:fld id="{9D3C886E-6997-4228-A88B-2272D22D50D1}" type="slidenum">
              <a:rPr lang="en-US" smtClean="0"/>
              <a:pPr/>
              <a:t>‹#›</a:t>
            </a:fld>
            <a:endParaRPr lang="en-US" dirty="0"/>
          </a:p>
        </p:txBody>
      </p:sp>
    </p:spTree>
    <p:extLst>
      <p:ext uri="{BB962C8B-B14F-4D97-AF65-F5344CB8AC3E}">
        <p14:creationId xmlns:p14="http://schemas.microsoft.com/office/powerpoint/2010/main" val="1683129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67F19DC-0DC1-4D7A-B878-E3CD5E10E5CD}" type="datetime1">
              <a:rPr lang="en-US" smtClean="0"/>
              <a:t>1/4/2021</a:t>
            </a:fld>
            <a:endParaRPr lang="en-US"/>
          </a:p>
        </p:txBody>
      </p:sp>
      <p:sp>
        <p:nvSpPr>
          <p:cNvPr id="4" name="Footer Placeholder 3"/>
          <p:cNvSpPr>
            <a:spLocks noGrp="1"/>
          </p:cNvSpPr>
          <p:nvPr>
            <p:ph type="ftr" sz="quarter" idx="11"/>
          </p:nvPr>
        </p:nvSpPr>
        <p:spPr/>
        <p:txBody>
          <a:bodyPr/>
          <a:lstStyle>
            <a:lvl1pPr>
              <a:defRPr>
                <a:solidFill>
                  <a:schemeClr val="bg1"/>
                </a:solidFill>
              </a:defRPr>
            </a:lvl1pPr>
          </a:lstStyle>
          <a:p>
            <a:r>
              <a:rPr lang="en-US" dirty="0"/>
              <a:t>Lesson 0 - Winter 2021</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9D3C886E-6997-4228-A88B-2272D22D50D1}" type="slidenum">
              <a:rPr lang="en-US" smtClean="0"/>
              <a:pPr/>
              <a:t>‹#›</a:t>
            </a:fld>
            <a:endParaRPr lang="en-US" dirty="0"/>
          </a:p>
        </p:txBody>
      </p:sp>
    </p:spTree>
    <p:extLst>
      <p:ext uri="{BB962C8B-B14F-4D97-AF65-F5344CB8AC3E}">
        <p14:creationId xmlns:p14="http://schemas.microsoft.com/office/powerpoint/2010/main" val="3779679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EE107C-2FA9-4470-84EF-9C2C5B9D898A}" type="datetime1">
              <a:rPr lang="en-US" smtClean="0"/>
              <a:t>1/4/2021</a:t>
            </a:fld>
            <a:endParaRPr lang="en-US"/>
          </a:p>
        </p:txBody>
      </p:sp>
      <p:sp>
        <p:nvSpPr>
          <p:cNvPr id="3" name="Footer Placeholder 2"/>
          <p:cNvSpPr>
            <a:spLocks noGrp="1"/>
          </p:cNvSpPr>
          <p:nvPr>
            <p:ph type="ftr" sz="quarter" idx="11"/>
          </p:nvPr>
        </p:nvSpPr>
        <p:spPr/>
        <p:txBody>
          <a:bodyPr/>
          <a:lstStyle/>
          <a:p>
            <a:r>
              <a:rPr lang="en-US" dirty="0"/>
              <a:t>Lesson 0 - Winter 2021</a:t>
            </a:r>
          </a:p>
        </p:txBody>
      </p:sp>
      <p:sp>
        <p:nvSpPr>
          <p:cNvPr id="4" name="Slide Number Placeholder 3"/>
          <p:cNvSpPr>
            <a:spLocks noGrp="1"/>
          </p:cNvSpPr>
          <p:nvPr>
            <p:ph type="sldNum" sz="quarter" idx="12"/>
          </p:nvPr>
        </p:nvSpPr>
        <p:spPr/>
        <p:txBody>
          <a:bodyPr/>
          <a:lstStyle/>
          <a:p>
            <a:fld id="{9D3C886E-6997-4228-A88B-2272D22D50D1}" type="slidenum">
              <a:rPr lang="en-US" smtClean="0"/>
              <a:t>‹#›</a:t>
            </a:fld>
            <a:endParaRPr lang="en-US"/>
          </a:p>
        </p:txBody>
      </p:sp>
    </p:spTree>
    <p:extLst>
      <p:ext uri="{BB962C8B-B14F-4D97-AF65-F5344CB8AC3E}">
        <p14:creationId xmlns:p14="http://schemas.microsoft.com/office/powerpoint/2010/main" val="2197099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8287BA4-3E60-43AF-9A32-C0126441F12A}" type="datetime1">
              <a:rPr lang="en-US" smtClean="0"/>
              <a:t>1/4/2021</a:t>
            </a:fld>
            <a:endParaRPr lang="en-US"/>
          </a:p>
        </p:txBody>
      </p:sp>
      <p:sp>
        <p:nvSpPr>
          <p:cNvPr id="6" name="Footer Placeholder 5"/>
          <p:cNvSpPr>
            <a:spLocks noGrp="1"/>
          </p:cNvSpPr>
          <p:nvPr>
            <p:ph type="ftr" sz="quarter" idx="11"/>
          </p:nvPr>
        </p:nvSpPr>
        <p:spPr/>
        <p:txBody>
          <a:bodyPr/>
          <a:lstStyle/>
          <a:p>
            <a:r>
              <a:rPr lang="en-US" dirty="0"/>
              <a:t>Lesson 0 - Winter 2021</a:t>
            </a:r>
          </a:p>
        </p:txBody>
      </p:sp>
      <p:sp>
        <p:nvSpPr>
          <p:cNvPr id="7" name="Slide Number Placeholder 6"/>
          <p:cNvSpPr>
            <a:spLocks noGrp="1"/>
          </p:cNvSpPr>
          <p:nvPr>
            <p:ph type="sldNum" sz="quarter" idx="12"/>
          </p:nvPr>
        </p:nvSpPr>
        <p:spPr/>
        <p:txBody>
          <a:bodyPr/>
          <a:lstStyle/>
          <a:p>
            <a:fld id="{9D3C886E-6997-4228-A88B-2272D22D50D1}" type="slidenum">
              <a:rPr lang="en-US" smtClean="0"/>
              <a:t>‹#›</a:t>
            </a:fld>
            <a:endParaRPr lang="en-US"/>
          </a:p>
        </p:txBody>
      </p:sp>
    </p:spTree>
    <p:extLst>
      <p:ext uri="{BB962C8B-B14F-4D97-AF65-F5344CB8AC3E}">
        <p14:creationId xmlns:p14="http://schemas.microsoft.com/office/powerpoint/2010/main" val="4254472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EE26358-B175-4B79-B008-DF413C1296F8}" type="datetime1">
              <a:rPr lang="en-US" smtClean="0"/>
              <a:t>1/4/2021</a:t>
            </a:fld>
            <a:endParaRPr lang="en-US"/>
          </a:p>
        </p:txBody>
      </p:sp>
      <p:sp>
        <p:nvSpPr>
          <p:cNvPr id="6" name="Footer Placeholder 5"/>
          <p:cNvSpPr>
            <a:spLocks noGrp="1"/>
          </p:cNvSpPr>
          <p:nvPr>
            <p:ph type="ftr" sz="quarter" idx="11"/>
          </p:nvPr>
        </p:nvSpPr>
        <p:spPr/>
        <p:txBody>
          <a:bodyPr/>
          <a:lstStyle/>
          <a:p>
            <a:r>
              <a:rPr lang="en-US" dirty="0"/>
              <a:t>Lesson 0 - Winter 2021</a:t>
            </a:r>
          </a:p>
        </p:txBody>
      </p:sp>
      <p:sp>
        <p:nvSpPr>
          <p:cNvPr id="7" name="Slide Number Placeholder 6"/>
          <p:cNvSpPr>
            <a:spLocks noGrp="1"/>
          </p:cNvSpPr>
          <p:nvPr>
            <p:ph type="sldNum" sz="quarter" idx="12"/>
          </p:nvPr>
        </p:nvSpPr>
        <p:spPr/>
        <p:txBody>
          <a:bodyPr/>
          <a:lstStyle/>
          <a:p>
            <a:fld id="{9D3C886E-6997-4228-A88B-2272D22D50D1}" type="slidenum">
              <a:rPr lang="en-US" smtClean="0"/>
              <a:t>‹#›</a:t>
            </a:fld>
            <a:endParaRPr lang="en-US"/>
          </a:p>
        </p:txBody>
      </p:sp>
    </p:spTree>
    <p:extLst>
      <p:ext uri="{BB962C8B-B14F-4D97-AF65-F5344CB8AC3E}">
        <p14:creationId xmlns:p14="http://schemas.microsoft.com/office/powerpoint/2010/main" val="3344577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D7C505-D5FD-46D8-B0F4-99194C555ECC}" type="datetime1">
              <a:rPr lang="en-US" smtClean="0"/>
              <a:t>1/4/2021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Lesson 0 - Winter 2021</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3C886E-6997-4228-A88B-2272D22D50D1}" type="slidenum">
              <a:rPr lang="en-US" smtClean="0"/>
              <a:t>‹#›</a:t>
            </a:fld>
            <a:endParaRPr lang="en-US"/>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6180666"/>
            <a:ext cx="12192000" cy="677334"/>
          </a:xfrm>
          <a:prstGeom prst="rect">
            <a:avLst/>
          </a:prstGeom>
        </p:spPr>
      </p:pic>
    </p:spTree>
    <p:extLst>
      <p:ext uri="{BB962C8B-B14F-4D97-AF65-F5344CB8AC3E}">
        <p14:creationId xmlns:p14="http://schemas.microsoft.com/office/powerpoint/2010/main" val="8687901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courses.cs.washington.edu/courses/cse143/21wi/syllabus.html#revisionandresubmission"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courses.cs.washington.edu/courses/cse143/21wi/syllabus.html#gradin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hyperlink" Target="https://courses.cs.washington.edu/courses/cse143/21wi/syllabus.html#collaborationandacademicconduct"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courses.cs.washington.edu/courses/cse143/21wi/syllabus.html#amnesty"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3" Type="http://schemas.openxmlformats.org/officeDocument/2006/relationships/image" Target="../media/image14.png"/><Relationship Id="rId18" Type="http://schemas.openxmlformats.org/officeDocument/2006/relationships/image" Target="../media/image19.jpeg"/><Relationship Id="rId26" Type="http://schemas.openxmlformats.org/officeDocument/2006/relationships/image" Target="../media/image27.jpeg"/><Relationship Id="rId3" Type="http://schemas.openxmlformats.org/officeDocument/2006/relationships/image" Target="../media/image4.jpeg"/><Relationship Id="rId21" Type="http://schemas.openxmlformats.org/officeDocument/2006/relationships/image" Target="../media/image22.jpeg"/><Relationship Id="rId34" Type="http://schemas.openxmlformats.org/officeDocument/2006/relationships/image" Target="../media/image35.jpeg"/><Relationship Id="rId7" Type="http://schemas.openxmlformats.org/officeDocument/2006/relationships/image" Target="../media/image8.jpeg"/><Relationship Id="rId12" Type="http://schemas.openxmlformats.org/officeDocument/2006/relationships/image" Target="../media/image13.jpeg"/><Relationship Id="rId17" Type="http://schemas.openxmlformats.org/officeDocument/2006/relationships/image" Target="../media/image18.jpeg"/><Relationship Id="rId25" Type="http://schemas.openxmlformats.org/officeDocument/2006/relationships/image" Target="../media/image26.jpeg"/><Relationship Id="rId33" Type="http://schemas.openxmlformats.org/officeDocument/2006/relationships/image" Target="../media/image34.jpeg"/><Relationship Id="rId2" Type="http://schemas.openxmlformats.org/officeDocument/2006/relationships/image" Target="../media/image3.jpeg"/><Relationship Id="rId16" Type="http://schemas.openxmlformats.org/officeDocument/2006/relationships/image" Target="../media/image17.jpeg"/><Relationship Id="rId20" Type="http://schemas.openxmlformats.org/officeDocument/2006/relationships/image" Target="../media/image21.jpg"/><Relationship Id="rId29"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image" Target="../media/image12.png"/><Relationship Id="rId24" Type="http://schemas.openxmlformats.org/officeDocument/2006/relationships/image" Target="../media/image25.jpeg"/><Relationship Id="rId32" Type="http://schemas.openxmlformats.org/officeDocument/2006/relationships/image" Target="../media/image33.jpeg"/><Relationship Id="rId5" Type="http://schemas.openxmlformats.org/officeDocument/2006/relationships/image" Target="../media/image6.jpeg"/><Relationship Id="rId15" Type="http://schemas.openxmlformats.org/officeDocument/2006/relationships/image" Target="../media/image16.jpeg"/><Relationship Id="rId23" Type="http://schemas.openxmlformats.org/officeDocument/2006/relationships/image" Target="../media/image24.jpeg"/><Relationship Id="rId28" Type="http://schemas.openxmlformats.org/officeDocument/2006/relationships/image" Target="../media/image29.jpeg"/><Relationship Id="rId10" Type="http://schemas.openxmlformats.org/officeDocument/2006/relationships/image" Target="../media/image11.jpeg"/><Relationship Id="rId19" Type="http://schemas.openxmlformats.org/officeDocument/2006/relationships/image" Target="../media/image20.jpeg"/><Relationship Id="rId31" Type="http://schemas.openxmlformats.org/officeDocument/2006/relationships/image" Target="../media/image32.jpeg"/><Relationship Id="rId4" Type="http://schemas.openxmlformats.org/officeDocument/2006/relationships/image" Target="../media/image5.jpeg"/><Relationship Id="rId9" Type="http://schemas.openxmlformats.org/officeDocument/2006/relationships/image" Target="../media/image10.png"/><Relationship Id="rId14" Type="http://schemas.openxmlformats.org/officeDocument/2006/relationships/image" Target="../media/image15.jpeg"/><Relationship Id="rId22" Type="http://schemas.openxmlformats.org/officeDocument/2006/relationships/image" Target="../media/image23.jpg"/><Relationship Id="rId27" Type="http://schemas.openxmlformats.org/officeDocument/2006/relationships/image" Target="../media/image28.jpeg"/><Relationship Id="rId30" Type="http://schemas.openxmlformats.org/officeDocument/2006/relationships/image" Target="../media/image31.jpeg"/><Relationship Id="rId8"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Welcome to CSE 143!</a:t>
            </a:r>
          </a:p>
        </p:txBody>
      </p:sp>
      <p:sp>
        <p:nvSpPr>
          <p:cNvPr id="3" name="Subtitle 2"/>
          <p:cNvSpPr>
            <a:spLocks noGrp="1"/>
          </p:cNvSpPr>
          <p:nvPr>
            <p:ph type="subTitle" idx="1"/>
          </p:nvPr>
        </p:nvSpPr>
        <p:spPr>
          <a:xfrm>
            <a:off x="1524000" y="3602038"/>
            <a:ext cx="9144000" cy="1007799"/>
          </a:xfrm>
        </p:spPr>
        <p:txBody>
          <a:bodyPr/>
          <a:lstStyle/>
          <a:p>
            <a:r>
              <a:rPr lang="en-US" dirty="0"/>
              <a:t>Brett Wortzman</a:t>
            </a:r>
          </a:p>
          <a:p>
            <a:r>
              <a:rPr lang="en-US" dirty="0"/>
              <a:t>Winter 2021</a:t>
            </a:r>
          </a:p>
        </p:txBody>
      </p:sp>
      <p:sp>
        <p:nvSpPr>
          <p:cNvPr id="4" name="Subtitle 2"/>
          <p:cNvSpPr txBox="1">
            <a:spLocks/>
          </p:cNvSpPr>
          <p:nvPr/>
        </p:nvSpPr>
        <p:spPr>
          <a:xfrm>
            <a:off x="1524000" y="4701912"/>
            <a:ext cx="9144000" cy="100779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i="1" dirty="0"/>
              <a:t>Please make sure your microphone is muted.</a:t>
            </a:r>
          </a:p>
          <a:p>
            <a:r>
              <a:rPr lang="en-US" i="1" dirty="0"/>
              <a:t>If you’re willing, turn on your video so we can see you!</a:t>
            </a:r>
          </a:p>
        </p:txBody>
      </p:sp>
    </p:spTree>
    <p:extLst>
      <p:ext uri="{BB962C8B-B14F-4D97-AF65-F5344CB8AC3E}">
        <p14:creationId xmlns:p14="http://schemas.microsoft.com/office/powerpoint/2010/main" val="8782073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Components</a:t>
            </a:r>
          </a:p>
        </p:txBody>
      </p:sp>
      <p:sp>
        <p:nvSpPr>
          <p:cNvPr id="3" name="Content Placeholder 2"/>
          <p:cNvSpPr>
            <a:spLocks noGrp="1"/>
          </p:cNvSpPr>
          <p:nvPr>
            <p:ph type="body" idx="1"/>
          </p:nvPr>
        </p:nvSpPr>
        <p:spPr>
          <a:xfrm>
            <a:off x="839788" y="1681163"/>
            <a:ext cx="5157787" cy="518480"/>
          </a:xfrm>
        </p:spPr>
        <p:txBody>
          <a:bodyPr>
            <a:normAutofit/>
          </a:bodyPr>
          <a:lstStyle/>
          <a:p>
            <a:r>
              <a:rPr lang="en-US" dirty="0"/>
              <a:t>Lessons (aka Lectures)</a:t>
            </a:r>
          </a:p>
        </p:txBody>
      </p:sp>
      <p:sp>
        <p:nvSpPr>
          <p:cNvPr id="6" name="Content Placeholder 5"/>
          <p:cNvSpPr>
            <a:spLocks noGrp="1"/>
          </p:cNvSpPr>
          <p:nvPr>
            <p:ph sz="half" idx="2"/>
          </p:nvPr>
        </p:nvSpPr>
        <p:spPr>
          <a:xfrm>
            <a:off x="839788" y="2195145"/>
            <a:ext cx="5157787" cy="3228193"/>
          </a:xfrm>
        </p:spPr>
        <p:txBody>
          <a:bodyPr>
            <a:normAutofit fontScale="92500" lnSpcReduction="10000"/>
          </a:bodyPr>
          <a:lstStyle/>
          <a:p>
            <a:r>
              <a:rPr lang="en-US" dirty="0"/>
              <a:t>MWF, 12:30 or 2:30</a:t>
            </a:r>
          </a:p>
          <a:p>
            <a:r>
              <a:rPr lang="en-US" dirty="0"/>
              <a:t>Held live via Zoom; recordings released after</a:t>
            </a:r>
          </a:p>
          <a:p>
            <a:r>
              <a:rPr lang="en-US" dirty="0"/>
              <a:t>First introductions to course concepts</a:t>
            </a:r>
          </a:p>
          <a:p>
            <a:r>
              <a:rPr lang="en-US" dirty="0"/>
              <a:t>Mix of presentation of content and practice activities/problems</a:t>
            </a:r>
          </a:p>
          <a:p>
            <a:r>
              <a:rPr lang="en-US" dirty="0"/>
              <a:t>Some required pre-work</a:t>
            </a:r>
          </a:p>
        </p:txBody>
      </p:sp>
      <p:sp>
        <p:nvSpPr>
          <p:cNvPr id="8" name="Text Placeholder 7"/>
          <p:cNvSpPr>
            <a:spLocks noGrp="1"/>
          </p:cNvSpPr>
          <p:nvPr>
            <p:ph type="body" sz="quarter" idx="3"/>
          </p:nvPr>
        </p:nvSpPr>
        <p:spPr>
          <a:xfrm>
            <a:off x="6172200" y="1681163"/>
            <a:ext cx="5183188" cy="513982"/>
          </a:xfrm>
        </p:spPr>
        <p:txBody>
          <a:bodyPr/>
          <a:lstStyle/>
          <a:p>
            <a:r>
              <a:rPr lang="en-US" dirty="0"/>
              <a:t>Sections</a:t>
            </a:r>
          </a:p>
        </p:txBody>
      </p:sp>
      <p:sp>
        <p:nvSpPr>
          <p:cNvPr id="9" name="Content Placeholder 8"/>
          <p:cNvSpPr>
            <a:spLocks noGrp="1"/>
          </p:cNvSpPr>
          <p:nvPr>
            <p:ph sz="quarter" idx="4"/>
          </p:nvPr>
        </p:nvSpPr>
        <p:spPr>
          <a:xfrm>
            <a:off x="6170612" y="2195145"/>
            <a:ext cx="5183188" cy="3223695"/>
          </a:xfrm>
        </p:spPr>
        <p:txBody>
          <a:bodyPr>
            <a:normAutofit fontScale="92500" lnSpcReduction="20000"/>
          </a:bodyPr>
          <a:lstStyle/>
          <a:p>
            <a:r>
              <a:rPr lang="en-US" dirty="0" err="1"/>
              <a:t>TTh</a:t>
            </a:r>
            <a:r>
              <a:rPr lang="en-US" dirty="0"/>
              <a:t>, various times</a:t>
            </a:r>
          </a:p>
          <a:p>
            <a:r>
              <a:rPr lang="en-US" dirty="0"/>
              <a:t>Led by TAs </a:t>
            </a:r>
          </a:p>
          <a:p>
            <a:r>
              <a:rPr lang="en-US" dirty="0"/>
              <a:t>Held live via Zoom; </a:t>
            </a:r>
            <a:r>
              <a:rPr lang="en-US" b="1" i="1" dirty="0"/>
              <a:t>not </a:t>
            </a:r>
            <a:r>
              <a:rPr lang="en-US" dirty="0"/>
              <a:t>recorded</a:t>
            </a:r>
          </a:p>
          <a:p>
            <a:pPr lvl="1"/>
            <a:r>
              <a:rPr lang="en-US" dirty="0"/>
              <a:t>Short videos will be released on occasion when important material is covered</a:t>
            </a:r>
          </a:p>
          <a:p>
            <a:r>
              <a:rPr lang="en-US" dirty="0"/>
              <a:t>Additional review, discussion, and practice</a:t>
            </a:r>
          </a:p>
          <a:p>
            <a:r>
              <a:rPr lang="en-US" dirty="0"/>
              <a:t>Mostly practice problems</a:t>
            </a:r>
          </a:p>
          <a:p>
            <a:endParaRPr lang="en-US" dirty="0"/>
          </a:p>
        </p:txBody>
      </p:sp>
      <p:sp>
        <p:nvSpPr>
          <p:cNvPr id="4" name="Footer Placeholder 3"/>
          <p:cNvSpPr>
            <a:spLocks noGrp="1"/>
          </p:cNvSpPr>
          <p:nvPr>
            <p:ph type="ftr" sz="quarter" idx="11"/>
          </p:nvPr>
        </p:nvSpPr>
        <p:spPr/>
        <p:txBody>
          <a:bodyPr/>
          <a:lstStyle/>
          <a:p>
            <a:r>
              <a:rPr lang="en-US" dirty="0"/>
              <a:t>Lesson 0 - Winter 2021</a:t>
            </a:r>
          </a:p>
        </p:txBody>
      </p:sp>
      <p:sp>
        <p:nvSpPr>
          <p:cNvPr id="5" name="Slide Number Placeholder 4"/>
          <p:cNvSpPr>
            <a:spLocks noGrp="1"/>
          </p:cNvSpPr>
          <p:nvPr>
            <p:ph type="sldNum" sz="quarter" idx="12"/>
          </p:nvPr>
        </p:nvSpPr>
        <p:spPr/>
        <p:txBody>
          <a:bodyPr/>
          <a:lstStyle/>
          <a:p>
            <a:fld id="{9D3C886E-6997-4228-A88B-2272D22D50D1}" type="slidenum">
              <a:rPr lang="en-US" smtClean="0"/>
              <a:pPr/>
              <a:t>10</a:t>
            </a:fld>
            <a:endParaRPr lang="en-US" dirty="0"/>
          </a:p>
        </p:txBody>
      </p:sp>
      <p:sp>
        <p:nvSpPr>
          <p:cNvPr id="7" name="TextBox 6"/>
          <p:cNvSpPr txBox="1"/>
          <p:nvPr/>
        </p:nvSpPr>
        <p:spPr>
          <a:xfrm>
            <a:off x="839788" y="5538656"/>
            <a:ext cx="10733164" cy="369332"/>
          </a:xfrm>
          <a:prstGeom prst="rect">
            <a:avLst/>
          </a:prstGeom>
          <a:noFill/>
        </p:spPr>
        <p:txBody>
          <a:bodyPr wrap="square" rtlCol="0">
            <a:spAutoFit/>
          </a:bodyPr>
          <a:lstStyle/>
          <a:p>
            <a:pPr algn="ctr"/>
            <a:r>
              <a:rPr lang="en-US" i="1" dirty="0"/>
              <a:t>Attendance is not taken, but you are responsible for all material (including announcements).</a:t>
            </a:r>
          </a:p>
        </p:txBody>
      </p:sp>
    </p:spTree>
    <p:extLst>
      <p:ext uri="{BB962C8B-B14F-4D97-AF65-F5344CB8AC3E}">
        <p14:creationId xmlns:p14="http://schemas.microsoft.com/office/powerpoint/2010/main" val="1878354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sz="half" idx="1"/>
          </p:nvPr>
        </p:nvSpPr>
        <p:spPr/>
        <p:txBody>
          <a:bodyPr>
            <a:normAutofit/>
          </a:bodyPr>
          <a:lstStyle/>
          <a:p>
            <a:r>
              <a:rPr lang="en-US" dirty="0"/>
              <a:t>About us</a:t>
            </a:r>
          </a:p>
          <a:p>
            <a:r>
              <a:rPr lang="en-US" dirty="0"/>
              <a:t>About this course</a:t>
            </a:r>
          </a:p>
          <a:p>
            <a:pPr lvl="1"/>
            <a:r>
              <a:rPr lang="en-US" dirty="0"/>
              <a:t>Learning objectives</a:t>
            </a:r>
          </a:p>
          <a:p>
            <a:pPr lvl="1"/>
            <a:r>
              <a:rPr lang="en-US" dirty="0"/>
              <a:t>Other similar courses</a:t>
            </a:r>
          </a:p>
          <a:p>
            <a:pPr lvl="1"/>
            <a:r>
              <a:rPr lang="en-US" dirty="0"/>
              <a:t>Course components</a:t>
            </a:r>
          </a:p>
          <a:p>
            <a:r>
              <a:rPr lang="en-US" dirty="0">
                <a:solidFill>
                  <a:schemeClr val="accent5"/>
                </a:solidFill>
              </a:rPr>
              <a:t>Our learning model</a:t>
            </a:r>
          </a:p>
        </p:txBody>
      </p:sp>
      <p:sp>
        <p:nvSpPr>
          <p:cNvPr id="8" name="Content Placeholder 7"/>
          <p:cNvSpPr>
            <a:spLocks noGrp="1"/>
          </p:cNvSpPr>
          <p:nvPr>
            <p:ph sz="half" idx="2"/>
          </p:nvPr>
        </p:nvSpPr>
        <p:spPr/>
        <p:txBody>
          <a:bodyPr>
            <a:normAutofit/>
          </a:bodyPr>
          <a:lstStyle/>
          <a:p>
            <a:r>
              <a:rPr lang="en-US" dirty="0"/>
              <a:t>Tools and resources</a:t>
            </a:r>
          </a:p>
          <a:p>
            <a:pPr lvl="1"/>
            <a:r>
              <a:rPr lang="en-US" dirty="0"/>
              <a:t>Course Website</a:t>
            </a:r>
          </a:p>
          <a:p>
            <a:pPr lvl="1"/>
            <a:r>
              <a:rPr lang="en-US" dirty="0"/>
              <a:t>Zoom</a:t>
            </a:r>
          </a:p>
          <a:p>
            <a:pPr lvl="1"/>
            <a:r>
              <a:rPr lang="en-US" dirty="0"/>
              <a:t>Ed</a:t>
            </a:r>
          </a:p>
          <a:p>
            <a:pPr lvl="1"/>
            <a:r>
              <a:rPr lang="en-US" dirty="0" err="1"/>
              <a:t>PollEverywhere</a:t>
            </a:r>
            <a:endParaRPr lang="en-US" dirty="0"/>
          </a:p>
          <a:p>
            <a:pPr lvl="1"/>
            <a:r>
              <a:rPr lang="en-US" dirty="0"/>
              <a:t>Discord</a:t>
            </a:r>
          </a:p>
          <a:p>
            <a:r>
              <a:rPr lang="en-US" dirty="0"/>
              <a:t>Assessment and grading</a:t>
            </a:r>
          </a:p>
          <a:p>
            <a:r>
              <a:rPr lang="en-US" dirty="0"/>
              <a:t>Collaboration</a:t>
            </a:r>
          </a:p>
        </p:txBody>
      </p:sp>
      <p:sp>
        <p:nvSpPr>
          <p:cNvPr id="6" name="Footer Placeholder 5"/>
          <p:cNvSpPr>
            <a:spLocks noGrp="1"/>
          </p:cNvSpPr>
          <p:nvPr>
            <p:ph type="ftr" sz="quarter" idx="11"/>
          </p:nvPr>
        </p:nvSpPr>
        <p:spPr/>
        <p:txBody>
          <a:bodyPr/>
          <a:lstStyle/>
          <a:p>
            <a:r>
              <a:rPr lang="en-US" dirty="0">
                <a:solidFill>
                  <a:schemeClr val="bg1"/>
                </a:solidFill>
              </a:rPr>
              <a:t>Lesson 0 - Winter 2021</a:t>
            </a:r>
          </a:p>
        </p:txBody>
      </p:sp>
      <p:sp>
        <p:nvSpPr>
          <p:cNvPr id="7" name="Slide Number Placeholder 6"/>
          <p:cNvSpPr>
            <a:spLocks noGrp="1"/>
          </p:cNvSpPr>
          <p:nvPr>
            <p:ph type="sldNum" sz="quarter" idx="12"/>
          </p:nvPr>
        </p:nvSpPr>
        <p:spPr/>
        <p:txBody>
          <a:bodyPr/>
          <a:lstStyle/>
          <a:p>
            <a:fld id="{9D3C886E-6997-4228-A88B-2272D22D50D1}" type="slidenum">
              <a:rPr lang="en-US" smtClean="0">
                <a:solidFill>
                  <a:schemeClr val="bg1"/>
                </a:solidFill>
              </a:rPr>
              <a:t>11</a:t>
            </a:fld>
            <a:endParaRPr lang="en-US" dirty="0">
              <a:solidFill>
                <a:schemeClr val="bg1"/>
              </a:solidFill>
            </a:endParaRPr>
          </a:p>
        </p:txBody>
      </p:sp>
      <p:sp>
        <p:nvSpPr>
          <p:cNvPr id="4" name="Right Arrow 3"/>
          <p:cNvSpPr/>
          <p:nvPr/>
        </p:nvSpPr>
        <p:spPr>
          <a:xfrm flipH="1">
            <a:off x="4095656" y="4181465"/>
            <a:ext cx="580171" cy="157655"/>
          </a:xfrm>
          <a:prstGeom prst="rightArrow">
            <a:avLst>
              <a:gd name="adj1" fmla="val 50000"/>
              <a:gd name="adj2" fmla="val 10200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5391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a:t>Lesson 0 - Winter 2021</a:t>
            </a:r>
          </a:p>
        </p:txBody>
      </p:sp>
      <p:sp>
        <p:nvSpPr>
          <p:cNvPr id="6" name="Slide Number Placeholder 5"/>
          <p:cNvSpPr>
            <a:spLocks noGrp="1"/>
          </p:cNvSpPr>
          <p:nvPr>
            <p:ph type="sldNum" sz="quarter" idx="12"/>
          </p:nvPr>
        </p:nvSpPr>
        <p:spPr/>
        <p:txBody>
          <a:bodyPr/>
          <a:lstStyle/>
          <a:p>
            <a:fld id="{9D3C886E-6997-4228-A88B-2272D22D50D1}" type="slidenum">
              <a:rPr lang="en-US" smtClean="0"/>
              <a:pPr/>
              <a:t>12</a:t>
            </a:fld>
            <a:endParaRPr lang="en-US" dirty="0"/>
          </a:p>
        </p:txBody>
      </p:sp>
      <p:pic>
        <p:nvPicPr>
          <p:cNvPr id="2050" name="Picture 2" descr="https://lh3.googleusercontent.com/hc_rn47Rrv_0lYi1TgIpEV0y6gMYkyYCu-bWRckykKcw-J6095JOR8X8-sgIyLfyJPofnQ4XpqGntu1A0ga4oKIbiRT8rsGoIJIYMaAk7jsaM3TRPXTP6SmgCiplpDZWWhf74HxWKC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1520" y="411480"/>
            <a:ext cx="8108959" cy="5407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31182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Digression: My New Hobby</a:t>
            </a:r>
            <a:endParaRPr lang="en-US" dirty="0"/>
          </a:p>
        </p:txBody>
      </p:sp>
      <p:sp>
        <p:nvSpPr>
          <p:cNvPr id="5" name="Content Placeholder 4">
            <a:extLst>
              <a:ext uri="{FF2B5EF4-FFF2-40B4-BE49-F238E27FC236}">
                <a16:creationId xmlns:a16="http://schemas.microsoft.com/office/drawing/2014/main" id="{56BCD5CD-B453-4D6D-B9FB-370F7D77D9B3}"/>
              </a:ext>
            </a:extLst>
          </p:cNvPr>
          <p:cNvSpPr>
            <a:spLocks noGrp="1"/>
          </p:cNvSpPr>
          <p:nvPr>
            <p:ph idx="1"/>
          </p:nvPr>
        </p:nvSpPr>
        <p:spPr/>
        <p:txBody>
          <a:bodyPr/>
          <a:lstStyle/>
          <a:p>
            <a:pPr marL="0" indent="0">
              <a:buNone/>
            </a:pPr>
            <a:r>
              <a:rPr lang="en-US" i="1" dirty="0"/>
              <a:t>Amigurumi: </a:t>
            </a:r>
            <a:r>
              <a:rPr lang="en-US" dirty="0"/>
              <a:t>Japanese art of creating crocheted or knitted stuffed toys</a:t>
            </a:r>
            <a:endParaRPr lang="en-US" i="1" dirty="0"/>
          </a:p>
        </p:txBody>
      </p:sp>
      <p:sp>
        <p:nvSpPr>
          <p:cNvPr id="2" name="Footer Placeholder 1"/>
          <p:cNvSpPr>
            <a:spLocks noGrp="1"/>
          </p:cNvSpPr>
          <p:nvPr>
            <p:ph type="ftr" sz="quarter" idx="11"/>
          </p:nvPr>
        </p:nvSpPr>
        <p:spPr/>
        <p:txBody>
          <a:bodyPr/>
          <a:lstStyle/>
          <a:p>
            <a:r>
              <a:rPr lang="en-US" dirty="0"/>
              <a:t>Lesson 0 - Winter 2021</a:t>
            </a:r>
          </a:p>
        </p:txBody>
      </p:sp>
      <p:sp>
        <p:nvSpPr>
          <p:cNvPr id="3" name="Slide Number Placeholder 2"/>
          <p:cNvSpPr>
            <a:spLocks noGrp="1"/>
          </p:cNvSpPr>
          <p:nvPr>
            <p:ph type="sldNum" sz="quarter" idx="12"/>
          </p:nvPr>
        </p:nvSpPr>
        <p:spPr/>
        <p:txBody>
          <a:bodyPr/>
          <a:lstStyle/>
          <a:p>
            <a:fld id="{9D3C886E-6997-4228-A88B-2272D22D50D1}" type="slidenum">
              <a:rPr lang="en-US" smtClean="0"/>
              <a:pPr/>
              <a:t>13</a:t>
            </a:fld>
            <a:endParaRPr lang="en-US"/>
          </a:p>
        </p:txBody>
      </p:sp>
      <p:pic>
        <p:nvPicPr>
          <p:cNvPr id="1028" name="Picture 4" descr="Woobles penguin">
            <a:extLst>
              <a:ext uri="{FF2B5EF4-FFF2-40B4-BE49-F238E27FC236}">
                <a16:creationId xmlns:a16="http://schemas.microsoft.com/office/drawing/2014/main" id="{6A43FB6B-E1E8-4873-B656-A03C583AD02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000" t="23600" r="5000"/>
          <a:stretch/>
        </p:blipFill>
        <p:spPr bwMode="auto">
          <a:xfrm>
            <a:off x="838200" y="2534195"/>
            <a:ext cx="3372312" cy="3180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74322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Digression: My New Hobby</a:t>
            </a:r>
            <a:endParaRPr lang="en-US" dirty="0"/>
          </a:p>
        </p:txBody>
      </p:sp>
      <p:sp>
        <p:nvSpPr>
          <p:cNvPr id="5" name="Content Placeholder 4">
            <a:extLst>
              <a:ext uri="{FF2B5EF4-FFF2-40B4-BE49-F238E27FC236}">
                <a16:creationId xmlns:a16="http://schemas.microsoft.com/office/drawing/2014/main" id="{56BCD5CD-B453-4D6D-B9FB-370F7D77D9B3}"/>
              </a:ext>
            </a:extLst>
          </p:cNvPr>
          <p:cNvSpPr>
            <a:spLocks noGrp="1"/>
          </p:cNvSpPr>
          <p:nvPr>
            <p:ph idx="1"/>
          </p:nvPr>
        </p:nvSpPr>
        <p:spPr>
          <a:xfrm>
            <a:off x="838200" y="1825625"/>
            <a:ext cx="10273937" cy="4218516"/>
          </a:xfrm>
        </p:spPr>
        <p:txBody>
          <a:bodyPr/>
          <a:lstStyle/>
          <a:p>
            <a:pPr marL="0" indent="0">
              <a:buNone/>
            </a:pPr>
            <a:r>
              <a:rPr lang="en-US" i="1" dirty="0"/>
              <a:t>Amigurumi: </a:t>
            </a:r>
            <a:r>
              <a:rPr lang="en-US" dirty="0"/>
              <a:t>Japanese art of creating crocheted or knitted stuffed toys</a:t>
            </a:r>
            <a:endParaRPr lang="en-US" i="1" dirty="0"/>
          </a:p>
        </p:txBody>
      </p:sp>
      <p:sp>
        <p:nvSpPr>
          <p:cNvPr id="2" name="Footer Placeholder 1"/>
          <p:cNvSpPr>
            <a:spLocks noGrp="1"/>
          </p:cNvSpPr>
          <p:nvPr>
            <p:ph type="ftr" sz="quarter" idx="11"/>
          </p:nvPr>
        </p:nvSpPr>
        <p:spPr/>
        <p:txBody>
          <a:bodyPr/>
          <a:lstStyle/>
          <a:p>
            <a:r>
              <a:rPr lang="en-US" dirty="0"/>
              <a:t>Lesson 0 - Winter 2021</a:t>
            </a:r>
          </a:p>
        </p:txBody>
      </p:sp>
      <p:sp>
        <p:nvSpPr>
          <p:cNvPr id="3" name="Slide Number Placeholder 2"/>
          <p:cNvSpPr>
            <a:spLocks noGrp="1"/>
          </p:cNvSpPr>
          <p:nvPr>
            <p:ph type="sldNum" sz="quarter" idx="12"/>
          </p:nvPr>
        </p:nvSpPr>
        <p:spPr/>
        <p:txBody>
          <a:bodyPr/>
          <a:lstStyle/>
          <a:p>
            <a:fld id="{9D3C886E-6997-4228-A88B-2272D22D50D1}" type="slidenum">
              <a:rPr lang="en-US" smtClean="0"/>
              <a:pPr/>
              <a:t>14</a:t>
            </a:fld>
            <a:endParaRPr lang="en-US"/>
          </a:p>
        </p:txBody>
      </p:sp>
      <p:pic>
        <p:nvPicPr>
          <p:cNvPr id="1026" name="Picture 2">
            <a:extLst>
              <a:ext uri="{FF2B5EF4-FFF2-40B4-BE49-F238E27FC236}">
                <a16:creationId xmlns:a16="http://schemas.microsoft.com/office/drawing/2014/main" id="{E920910A-E346-4A04-9067-6E5C1369ABC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5418" t="9557" r="15276" b="13344"/>
          <a:stretch/>
        </p:blipFill>
        <p:spPr bwMode="auto">
          <a:xfrm>
            <a:off x="7672334" y="2534196"/>
            <a:ext cx="3439803" cy="31873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oobles penguin">
            <a:extLst>
              <a:ext uri="{FF2B5EF4-FFF2-40B4-BE49-F238E27FC236}">
                <a16:creationId xmlns:a16="http://schemas.microsoft.com/office/drawing/2014/main" id="{6A43FB6B-E1E8-4873-B656-A03C583AD02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000" t="23600" r="5000"/>
          <a:stretch/>
        </p:blipFill>
        <p:spPr bwMode="auto">
          <a:xfrm>
            <a:off x="838200" y="2534196"/>
            <a:ext cx="3372312" cy="3180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28328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Digression: My New Hobby</a:t>
            </a:r>
            <a:endParaRPr lang="en-US" dirty="0"/>
          </a:p>
        </p:txBody>
      </p:sp>
      <p:sp>
        <p:nvSpPr>
          <p:cNvPr id="5" name="Content Placeholder 4">
            <a:extLst>
              <a:ext uri="{FF2B5EF4-FFF2-40B4-BE49-F238E27FC236}">
                <a16:creationId xmlns:a16="http://schemas.microsoft.com/office/drawing/2014/main" id="{56BCD5CD-B453-4D6D-B9FB-370F7D77D9B3}"/>
              </a:ext>
            </a:extLst>
          </p:cNvPr>
          <p:cNvSpPr>
            <a:spLocks noGrp="1"/>
          </p:cNvSpPr>
          <p:nvPr>
            <p:ph idx="1"/>
          </p:nvPr>
        </p:nvSpPr>
        <p:spPr>
          <a:xfrm>
            <a:off x="838200" y="1825625"/>
            <a:ext cx="10273937" cy="4218516"/>
          </a:xfrm>
        </p:spPr>
        <p:txBody>
          <a:bodyPr/>
          <a:lstStyle/>
          <a:p>
            <a:pPr marL="0" indent="0">
              <a:buNone/>
            </a:pPr>
            <a:r>
              <a:rPr lang="en-US" i="1" dirty="0"/>
              <a:t>Amigurumi: </a:t>
            </a:r>
            <a:r>
              <a:rPr lang="en-US" dirty="0"/>
              <a:t>Japanese art of creating crocheted or knitted stuffed toys</a:t>
            </a:r>
            <a:endParaRPr lang="en-US" i="1" dirty="0"/>
          </a:p>
        </p:txBody>
      </p:sp>
      <p:sp>
        <p:nvSpPr>
          <p:cNvPr id="2" name="Footer Placeholder 1"/>
          <p:cNvSpPr>
            <a:spLocks noGrp="1"/>
          </p:cNvSpPr>
          <p:nvPr>
            <p:ph type="ftr" sz="quarter" idx="11"/>
          </p:nvPr>
        </p:nvSpPr>
        <p:spPr/>
        <p:txBody>
          <a:bodyPr/>
          <a:lstStyle/>
          <a:p>
            <a:r>
              <a:rPr lang="en-US" dirty="0"/>
              <a:t>Lesson 0 - Winter 2021</a:t>
            </a:r>
          </a:p>
        </p:txBody>
      </p:sp>
      <p:sp>
        <p:nvSpPr>
          <p:cNvPr id="3" name="Slide Number Placeholder 2"/>
          <p:cNvSpPr>
            <a:spLocks noGrp="1"/>
          </p:cNvSpPr>
          <p:nvPr>
            <p:ph type="sldNum" sz="quarter" idx="12"/>
          </p:nvPr>
        </p:nvSpPr>
        <p:spPr/>
        <p:txBody>
          <a:bodyPr/>
          <a:lstStyle/>
          <a:p>
            <a:fld id="{9D3C886E-6997-4228-A88B-2272D22D50D1}" type="slidenum">
              <a:rPr lang="en-US" smtClean="0"/>
              <a:pPr/>
              <a:t>15</a:t>
            </a:fld>
            <a:endParaRPr lang="en-US"/>
          </a:p>
        </p:txBody>
      </p:sp>
      <p:pic>
        <p:nvPicPr>
          <p:cNvPr id="1026" name="Picture 2">
            <a:extLst>
              <a:ext uri="{FF2B5EF4-FFF2-40B4-BE49-F238E27FC236}">
                <a16:creationId xmlns:a16="http://schemas.microsoft.com/office/drawing/2014/main" id="{E920910A-E346-4A04-9067-6E5C1369ABC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269" t="9557" r="15277" b="13344"/>
          <a:stretch/>
        </p:blipFill>
        <p:spPr bwMode="auto">
          <a:xfrm>
            <a:off x="4946470" y="2534196"/>
            <a:ext cx="6165668" cy="31873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oobles penguin">
            <a:extLst>
              <a:ext uri="{FF2B5EF4-FFF2-40B4-BE49-F238E27FC236}">
                <a16:creationId xmlns:a16="http://schemas.microsoft.com/office/drawing/2014/main" id="{6A43FB6B-E1E8-4873-B656-A03C583AD02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000" t="23600" r="5000"/>
          <a:stretch/>
        </p:blipFill>
        <p:spPr bwMode="auto">
          <a:xfrm>
            <a:off x="838200" y="2534196"/>
            <a:ext cx="3372312" cy="3180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26891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in CSE 143 (or anywhere)</a:t>
            </a:r>
          </a:p>
        </p:txBody>
      </p:sp>
      <p:sp>
        <p:nvSpPr>
          <p:cNvPr id="4" name="Footer Placeholder 3"/>
          <p:cNvSpPr>
            <a:spLocks noGrp="1"/>
          </p:cNvSpPr>
          <p:nvPr>
            <p:ph type="ftr" sz="quarter" idx="11"/>
          </p:nvPr>
        </p:nvSpPr>
        <p:spPr/>
        <p:txBody>
          <a:bodyPr/>
          <a:lstStyle/>
          <a:p>
            <a:r>
              <a:rPr lang="en-US" dirty="0"/>
              <a:t>Lesson 0 - Winter 2021</a:t>
            </a:r>
          </a:p>
        </p:txBody>
      </p:sp>
      <p:sp>
        <p:nvSpPr>
          <p:cNvPr id="5" name="Slide Number Placeholder 4"/>
          <p:cNvSpPr>
            <a:spLocks noGrp="1"/>
          </p:cNvSpPr>
          <p:nvPr>
            <p:ph type="sldNum" sz="quarter" idx="12"/>
          </p:nvPr>
        </p:nvSpPr>
        <p:spPr/>
        <p:txBody>
          <a:bodyPr/>
          <a:lstStyle/>
          <a:p>
            <a:fld id="{9D3C886E-6997-4228-A88B-2272D22D50D1}" type="slidenum">
              <a:rPr lang="en-US" smtClean="0"/>
              <a:pPr/>
              <a:t>16</a:t>
            </a:fld>
            <a:endParaRPr lang="en-US" dirty="0"/>
          </a:p>
        </p:txBody>
      </p:sp>
      <p:sp>
        <p:nvSpPr>
          <p:cNvPr id="3" name="Content Placeholder 2"/>
          <p:cNvSpPr>
            <a:spLocks noGrp="1"/>
          </p:cNvSpPr>
          <p:nvPr>
            <p:ph idx="1"/>
          </p:nvPr>
        </p:nvSpPr>
        <p:spPr/>
        <p:txBody>
          <a:bodyPr/>
          <a:lstStyle/>
          <a:p>
            <a:endParaRPr lang="en-US"/>
          </a:p>
        </p:txBody>
      </p:sp>
      <p:pic>
        <p:nvPicPr>
          <p:cNvPr id="6" name="Picture 5"/>
          <p:cNvPicPr>
            <a:picLocks noChangeAspect="1"/>
          </p:cNvPicPr>
          <p:nvPr/>
        </p:nvPicPr>
        <p:blipFill>
          <a:blip r:embed="rId2"/>
          <a:stretch>
            <a:fillRect/>
          </a:stretch>
        </p:blipFill>
        <p:spPr>
          <a:xfrm>
            <a:off x="1709216" y="1513416"/>
            <a:ext cx="8773568" cy="4477545"/>
          </a:xfrm>
          <a:prstGeom prst="rect">
            <a:avLst/>
          </a:prstGeom>
        </p:spPr>
      </p:pic>
    </p:spTree>
    <p:extLst>
      <p:ext uri="{BB962C8B-B14F-4D97-AF65-F5344CB8AC3E}">
        <p14:creationId xmlns:p14="http://schemas.microsoft.com/office/powerpoint/2010/main" val="8491127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sz="half" idx="1"/>
          </p:nvPr>
        </p:nvSpPr>
        <p:spPr/>
        <p:txBody>
          <a:bodyPr>
            <a:normAutofit/>
          </a:bodyPr>
          <a:lstStyle/>
          <a:p>
            <a:r>
              <a:rPr lang="en-US" dirty="0"/>
              <a:t>About us</a:t>
            </a:r>
          </a:p>
          <a:p>
            <a:r>
              <a:rPr lang="en-US" dirty="0"/>
              <a:t>About this course</a:t>
            </a:r>
          </a:p>
          <a:p>
            <a:pPr lvl="1"/>
            <a:r>
              <a:rPr lang="en-US" dirty="0"/>
              <a:t>Learning objectives</a:t>
            </a:r>
          </a:p>
          <a:p>
            <a:pPr lvl="1"/>
            <a:r>
              <a:rPr lang="en-US" dirty="0"/>
              <a:t>Other similar courses</a:t>
            </a:r>
          </a:p>
          <a:p>
            <a:pPr lvl="1"/>
            <a:r>
              <a:rPr lang="en-US" dirty="0"/>
              <a:t>Course components</a:t>
            </a:r>
          </a:p>
          <a:p>
            <a:r>
              <a:rPr lang="en-US" dirty="0"/>
              <a:t>Our learning model</a:t>
            </a:r>
          </a:p>
        </p:txBody>
      </p:sp>
      <p:sp>
        <p:nvSpPr>
          <p:cNvPr id="8" name="Content Placeholder 7"/>
          <p:cNvSpPr>
            <a:spLocks noGrp="1"/>
          </p:cNvSpPr>
          <p:nvPr>
            <p:ph sz="half" idx="2"/>
          </p:nvPr>
        </p:nvSpPr>
        <p:spPr/>
        <p:txBody>
          <a:bodyPr>
            <a:normAutofit/>
          </a:bodyPr>
          <a:lstStyle/>
          <a:p>
            <a:r>
              <a:rPr lang="en-US" dirty="0">
                <a:solidFill>
                  <a:schemeClr val="accent2"/>
                </a:solidFill>
              </a:rPr>
              <a:t>Tools and resources</a:t>
            </a:r>
          </a:p>
          <a:p>
            <a:pPr lvl="1"/>
            <a:r>
              <a:rPr lang="en-US" dirty="0">
                <a:solidFill>
                  <a:schemeClr val="accent2"/>
                </a:solidFill>
              </a:rPr>
              <a:t>Course Website</a:t>
            </a:r>
          </a:p>
          <a:p>
            <a:pPr lvl="1"/>
            <a:r>
              <a:rPr lang="en-US" dirty="0">
                <a:solidFill>
                  <a:schemeClr val="accent2"/>
                </a:solidFill>
              </a:rPr>
              <a:t>Zoom</a:t>
            </a:r>
          </a:p>
          <a:p>
            <a:pPr lvl="1"/>
            <a:r>
              <a:rPr lang="en-US" dirty="0">
                <a:solidFill>
                  <a:schemeClr val="accent2"/>
                </a:solidFill>
              </a:rPr>
              <a:t>Ed</a:t>
            </a:r>
          </a:p>
          <a:p>
            <a:pPr lvl="1"/>
            <a:r>
              <a:rPr lang="en-US" dirty="0" err="1">
                <a:solidFill>
                  <a:schemeClr val="accent2"/>
                </a:solidFill>
              </a:rPr>
              <a:t>PollEverywhere</a:t>
            </a:r>
            <a:endParaRPr lang="en-US" dirty="0">
              <a:solidFill>
                <a:schemeClr val="accent2"/>
              </a:solidFill>
            </a:endParaRPr>
          </a:p>
          <a:p>
            <a:r>
              <a:rPr lang="en-US" dirty="0"/>
              <a:t>Assessment and grading</a:t>
            </a:r>
          </a:p>
          <a:p>
            <a:r>
              <a:rPr lang="en-US" dirty="0"/>
              <a:t>Collaboration</a:t>
            </a:r>
          </a:p>
        </p:txBody>
      </p:sp>
      <p:sp>
        <p:nvSpPr>
          <p:cNvPr id="6" name="Footer Placeholder 5"/>
          <p:cNvSpPr>
            <a:spLocks noGrp="1"/>
          </p:cNvSpPr>
          <p:nvPr>
            <p:ph type="ftr" sz="quarter" idx="11"/>
          </p:nvPr>
        </p:nvSpPr>
        <p:spPr/>
        <p:txBody>
          <a:bodyPr/>
          <a:lstStyle/>
          <a:p>
            <a:r>
              <a:rPr lang="en-US" dirty="0">
                <a:solidFill>
                  <a:schemeClr val="bg1"/>
                </a:solidFill>
              </a:rPr>
              <a:t>Lesson 0 - Winter 2021</a:t>
            </a:r>
          </a:p>
        </p:txBody>
      </p:sp>
      <p:sp>
        <p:nvSpPr>
          <p:cNvPr id="7" name="Slide Number Placeholder 6"/>
          <p:cNvSpPr>
            <a:spLocks noGrp="1"/>
          </p:cNvSpPr>
          <p:nvPr>
            <p:ph type="sldNum" sz="quarter" idx="12"/>
          </p:nvPr>
        </p:nvSpPr>
        <p:spPr/>
        <p:txBody>
          <a:bodyPr/>
          <a:lstStyle/>
          <a:p>
            <a:fld id="{9D3C886E-6997-4228-A88B-2272D22D50D1}" type="slidenum">
              <a:rPr lang="en-US" smtClean="0">
                <a:solidFill>
                  <a:schemeClr val="bg1"/>
                </a:solidFill>
              </a:rPr>
              <a:t>17</a:t>
            </a:fld>
            <a:endParaRPr lang="en-US" dirty="0">
              <a:solidFill>
                <a:schemeClr val="bg1"/>
              </a:solidFill>
            </a:endParaRPr>
          </a:p>
        </p:txBody>
      </p:sp>
      <p:sp>
        <p:nvSpPr>
          <p:cNvPr id="4" name="Right Arrow 3"/>
          <p:cNvSpPr/>
          <p:nvPr/>
        </p:nvSpPr>
        <p:spPr>
          <a:xfrm flipH="1">
            <a:off x="9467756" y="2009765"/>
            <a:ext cx="580171" cy="157655"/>
          </a:xfrm>
          <a:prstGeom prst="rightArrow">
            <a:avLst>
              <a:gd name="adj1" fmla="val 50000"/>
              <a:gd name="adj2" fmla="val 10200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98502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Course Website</a:t>
            </a:r>
          </a:p>
        </p:txBody>
      </p:sp>
      <p:sp>
        <p:nvSpPr>
          <p:cNvPr id="5" name="Footer Placeholder 4"/>
          <p:cNvSpPr>
            <a:spLocks noGrp="1"/>
          </p:cNvSpPr>
          <p:nvPr>
            <p:ph type="ftr" sz="quarter" idx="11"/>
          </p:nvPr>
        </p:nvSpPr>
        <p:spPr/>
        <p:txBody>
          <a:bodyPr/>
          <a:lstStyle/>
          <a:p>
            <a:r>
              <a:rPr lang="en-US" dirty="0"/>
              <a:t>Lesson 0 - Winter 2021</a:t>
            </a:r>
          </a:p>
        </p:txBody>
      </p:sp>
      <p:sp>
        <p:nvSpPr>
          <p:cNvPr id="6" name="Slide Number Placeholder 5"/>
          <p:cNvSpPr>
            <a:spLocks noGrp="1"/>
          </p:cNvSpPr>
          <p:nvPr>
            <p:ph type="sldNum" sz="quarter" idx="12"/>
          </p:nvPr>
        </p:nvSpPr>
        <p:spPr/>
        <p:txBody>
          <a:bodyPr/>
          <a:lstStyle/>
          <a:p>
            <a:fld id="{9D3C886E-6997-4228-A88B-2272D22D50D1}" type="slidenum">
              <a:rPr lang="en-US" smtClean="0"/>
              <a:pPr/>
              <a:t>18</a:t>
            </a:fld>
            <a:endParaRPr lang="en-US" dirty="0"/>
          </a:p>
        </p:txBody>
      </p:sp>
      <p:sp>
        <p:nvSpPr>
          <p:cNvPr id="11" name="TextBox 10"/>
          <p:cNvSpPr txBox="1"/>
          <p:nvPr/>
        </p:nvSpPr>
        <p:spPr>
          <a:xfrm>
            <a:off x="1129328" y="1613158"/>
            <a:ext cx="3473152" cy="646331"/>
          </a:xfrm>
          <a:prstGeom prst="rect">
            <a:avLst/>
          </a:prstGeom>
          <a:ln cap="sq"/>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3600" dirty="0">
                <a:solidFill>
                  <a:schemeClr val="bg1"/>
                </a:solidFill>
              </a:rPr>
              <a:t>cs.uw.edu/143</a:t>
            </a:r>
          </a:p>
        </p:txBody>
      </p:sp>
      <p:sp>
        <p:nvSpPr>
          <p:cNvPr id="14" name="Content Placeholder 2"/>
          <p:cNvSpPr txBox="1">
            <a:spLocks/>
          </p:cNvSpPr>
          <p:nvPr/>
        </p:nvSpPr>
        <p:spPr>
          <a:xfrm>
            <a:off x="838200" y="2423160"/>
            <a:ext cx="4320540" cy="33643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Primary source of course information (</a:t>
            </a:r>
            <a:r>
              <a:rPr lang="en-US" i="1" dirty="0"/>
              <a:t>not</a:t>
            </a:r>
            <a:r>
              <a:rPr lang="en-US" dirty="0"/>
              <a:t> Canvas)</a:t>
            </a:r>
          </a:p>
          <a:p>
            <a:r>
              <a:rPr lang="en-US" dirty="0"/>
              <a:t>Calendar will contain links to (almost) all resources</a:t>
            </a:r>
          </a:p>
          <a:p>
            <a:pPr marL="0" indent="0">
              <a:buNone/>
            </a:pPr>
            <a:endParaRPr lang="en-US" dirty="0"/>
          </a:p>
        </p:txBody>
      </p:sp>
      <p:pic>
        <p:nvPicPr>
          <p:cNvPr id="3" name="Picture 2"/>
          <p:cNvPicPr>
            <a:picLocks noChangeAspect="1"/>
          </p:cNvPicPr>
          <p:nvPr/>
        </p:nvPicPr>
        <p:blipFill>
          <a:blip r:embed="rId2"/>
          <a:stretch>
            <a:fillRect/>
          </a:stretch>
        </p:blipFill>
        <p:spPr>
          <a:xfrm>
            <a:off x="5399314" y="1613159"/>
            <a:ext cx="6511901" cy="3537962"/>
          </a:xfrm>
          <a:prstGeom prst="rect">
            <a:avLst/>
          </a:prstGeom>
        </p:spPr>
      </p:pic>
      <p:sp>
        <p:nvSpPr>
          <p:cNvPr id="4" name="Content Placeholder 3"/>
          <p:cNvSpPr>
            <a:spLocks noGrp="1"/>
          </p:cNvSpPr>
          <p:nvPr>
            <p:ph idx="1"/>
          </p:nvPr>
        </p:nvSpPr>
        <p:spPr/>
        <p:txBody>
          <a:bodyPr/>
          <a:lstStyle/>
          <a:p>
            <a:endParaRPr lang="en-US" dirty="0"/>
          </a:p>
        </p:txBody>
      </p:sp>
    </p:spTree>
    <p:extLst>
      <p:ext uri="{BB962C8B-B14F-4D97-AF65-F5344CB8AC3E}">
        <p14:creationId xmlns:p14="http://schemas.microsoft.com/office/powerpoint/2010/main" val="18914917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501602" y="2423159"/>
            <a:ext cx="5975398" cy="3320712"/>
          </a:xfrm>
          <a:prstGeom prst="rect">
            <a:avLst/>
          </a:prstGeom>
        </p:spPr>
      </p:pic>
      <p:pic>
        <p:nvPicPr>
          <p:cNvPr id="15" name="Picture 14"/>
          <p:cNvPicPr>
            <a:picLocks noChangeAspect="1"/>
          </p:cNvPicPr>
          <p:nvPr/>
        </p:nvPicPr>
        <p:blipFill>
          <a:blip r:embed="rId3"/>
          <a:stretch>
            <a:fillRect/>
          </a:stretch>
        </p:blipFill>
        <p:spPr>
          <a:xfrm>
            <a:off x="6800397" y="1613159"/>
            <a:ext cx="4972943" cy="2701835"/>
          </a:xfrm>
          <a:prstGeom prst="rect">
            <a:avLst/>
          </a:prstGeom>
        </p:spPr>
      </p:pic>
      <p:sp>
        <p:nvSpPr>
          <p:cNvPr id="7" name="Title 6"/>
          <p:cNvSpPr>
            <a:spLocks noGrp="1"/>
          </p:cNvSpPr>
          <p:nvPr>
            <p:ph type="title"/>
          </p:nvPr>
        </p:nvSpPr>
        <p:spPr/>
        <p:txBody>
          <a:bodyPr/>
          <a:lstStyle/>
          <a:p>
            <a:r>
              <a:rPr lang="en-US" dirty="0"/>
              <a:t>Course Website</a:t>
            </a:r>
          </a:p>
        </p:txBody>
      </p:sp>
      <p:sp>
        <p:nvSpPr>
          <p:cNvPr id="5" name="Footer Placeholder 4"/>
          <p:cNvSpPr>
            <a:spLocks noGrp="1"/>
          </p:cNvSpPr>
          <p:nvPr>
            <p:ph type="ftr" sz="quarter" idx="11"/>
          </p:nvPr>
        </p:nvSpPr>
        <p:spPr/>
        <p:txBody>
          <a:bodyPr/>
          <a:lstStyle/>
          <a:p>
            <a:r>
              <a:rPr lang="en-US" dirty="0"/>
              <a:t>Lesson 0 - Winter 2021</a:t>
            </a:r>
          </a:p>
        </p:txBody>
      </p:sp>
      <p:sp>
        <p:nvSpPr>
          <p:cNvPr id="6" name="Slide Number Placeholder 5"/>
          <p:cNvSpPr>
            <a:spLocks noGrp="1"/>
          </p:cNvSpPr>
          <p:nvPr>
            <p:ph type="sldNum" sz="quarter" idx="12"/>
          </p:nvPr>
        </p:nvSpPr>
        <p:spPr/>
        <p:txBody>
          <a:bodyPr/>
          <a:lstStyle/>
          <a:p>
            <a:fld id="{9D3C886E-6997-4228-A88B-2272D22D50D1}" type="slidenum">
              <a:rPr lang="en-US" smtClean="0"/>
              <a:pPr/>
              <a:t>19</a:t>
            </a:fld>
            <a:endParaRPr lang="en-US" dirty="0"/>
          </a:p>
        </p:txBody>
      </p:sp>
      <p:sp>
        <p:nvSpPr>
          <p:cNvPr id="14" name="Content Placeholder 2"/>
          <p:cNvSpPr txBox="1">
            <a:spLocks/>
          </p:cNvSpPr>
          <p:nvPr/>
        </p:nvSpPr>
        <p:spPr>
          <a:xfrm>
            <a:off x="838200" y="2423160"/>
            <a:ext cx="4320540" cy="33643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p:txBody>
      </p:sp>
      <p:sp>
        <p:nvSpPr>
          <p:cNvPr id="8" name="Rectangle 7"/>
          <p:cNvSpPr/>
          <p:nvPr/>
        </p:nvSpPr>
        <p:spPr>
          <a:xfrm>
            <a:off x="11353800" y="1621636"/>
            <a:ext cx="253445" cy="134959"/>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2"/>
          <p:cNvSpPr txBox="1">
            <a:spLocks/>
          </p:cNvSpPr>
          <p:nvPr/>
        </p:nvSpPr>
        <p:spPr>
          <a:xfrm>
            <a:off x="516980" y="1880485"/>
            <a:ext cx="5638800" cy="5529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i="1" dirty="0"/>
              <a:t>Please review the syllabus ASAP.</a:t>
            </a:r>
          </a:p>
        </p:txBody>
      </p:sp>
      <p:sp>
        <p:nvSpPr>
          <p:cNvPr id="18" name="Rectangle 17"/>
          <p:cNvSpPr/>
          <p:nvPr/>
        </p:nvSpPr>
        <p:spPr>
          <a:xfrm>
            <a:off x="457200" y="2370910"/>
            <a:ext cx="6021977" cy="341664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a:stCxn id="8" idx="1"/>
          </p:cNvCxnSpPr>
          <p:nvPr/>
        </p:nvCxnSpPr>
        <p:spPr>
          <a:xfrm flipH="1">
            <a:off x="6477000" y="1689116"/>
            <a:ext cx="4876800" cy="67711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8" idx="2"/>
          </p:cNvCxnSpPr>
          <p:nvPr/>
        </p:nvCxnSpPr>
        <p:spPr>
          <a:xfrm flipH="1">
            <a:off x="6479177" y="1756595"/>
            <a:ext cx="5001346" cy="4030954"/>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1906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sz="half" idx="1"/>
          </p:nvPr>
        </p:nvSpPr>
        <p:spPr/>
        <p:txBody>
          <a:bodyPr>
            <a:normAutofit/>
          </a:bodyPr>
          <a:lstStyle/>
          <a:p>
            <a:r>
              <a:rPr lang="en-US" dirty="0"/>
              <a:t>About us</a:t>
            </a:r>
          </a:p>
          <a:p>
            <a:r>
              <a:rPr lang="en-US" dirty="0"/>
              <a:t>About this course</a:t>
            </a:r>
          </a:p>
          <a:p>
            <a:pPr lvl="1"/>
            <a:r>
              <a:rPr lang="en-US" dirty="0"/>
              <a:t>Learning objectives</a:t>
            </a:r>
          </a:p>
          <a:p>
            <a:pPr lvl="1"/>
            <a:r>
              <a:rPr lang="en-US" dirty="0"/>
              <a:t>Other similar courses</a:t>
            </a:r>
          </a:p>
          <a:p>
            <a:pPr lvl="1"/>
            <a:r>
              <a:rPr lang="en-US" dirty="0"/>
              <a:t>Course components</a:t>
            </a:r>
          </a:p>
          <a:p>
            <a:r>
              <a:rPr lang="en-US" dirty="0"/>
              <a:t>Our learning model</a:t>
            </a:r>
          </a:p>
        </p:txBody>
      </p:sp>
      <p:sp>
        <p:nvSpPr>
          <p:cNvPr id="8" name="Content Placeholder 7"/>
          <p:cNvSpPr>
            <a:spLocks noGrp="1"/>
          </p:cNvSpPr>
          <p:nvPr>
            <p:ph sz="half" idx="2"/>
          </p:nvPr>
        </p:nvSpPr>
        <p:spPr/>
        <p:txBody>
          <a:bodyPr>
            <a:normAutofit/>
          </a:bodyPr>
          <a:lstStyle/>
          <a:p>
            <a:r>
              <a:rPr lang="en-US" dirty="0"/>
              <a:t>Tools and resources</a:t>
            </a:r>
          </a:p>
          <a:p>
            <a:pPr lvl="1"/>
            <a:r>
              <a:rPr lang="en-US" dirty="0"/>
              <a:t>Course Website</a:t>
            </a:r>
          </a:p>
          <a:p>
            <a:pPr lvl="1"/>
            <a:r>
              <a:rPr lang="en-US" dirty="0"/>
              <a:t>Zoom</a:t>
            </a:r>
          </a:p>
          <a:p>
            <a:pPr lvl="1"/>
            <a:r>
              <a:rPr lang="en-US" dirty="0"/>
              <a:t>Ed</a:t>
            </a:r>
          </a:p>
          <a:p>
            <a:pPr lvl="1"/>
            <a:r>
              <a:rPr lang="en-US" dirty="0" err="1"/>
              <a:t>PollEverywhere</a:t>
            </a:r>
            <a:endParaRPr lang="en-US" dirty="0"/>
          </a:p>
          <a:p>
            <a:pPr lvl="1"/>
            <a:r>
              <a:rPr lang="en-US" dirty="0"/>
              <a:t>Discord</a:t>
            </a:r>
          </a:p>
          <a:p>
            <a:r>
              <a:rPr lang="en-US" dirty="0"/>
              <a:t>Assessment and grading</a:t>
            </a:r>
          </a:p>
          <a:p>
            <a:r>
              <a:rPr lang="en-US" dirty="0"/>
              <a:t>Collaboration</a:t>
            </a:r>
          </a:p>
        </p:txBody>
      </p:sp>
      <p:sp>
        <p:nvSpPr>
          <p:cNvPr id="6" name="Footer Placeholder 5"/>
          <p:cNvSpPr>
            <a:spLocks noGrp="1"/>
          </p:cNvSpPr>
          <p:nvPr>
            <p:ph type="ftr" sz="quarter" idx="11"/>
          </p:nvPr>
        </p:nvSpPr>
        <p:spPr/>
        <p:txBody>
          <a:bodyPr/>
          <a:lstStyle/>
          <a:p>
            <a:r>
              <a:rPr lang="en-US" dirty="0">
                <a:solidFill>
                  <a:schemeClr val="bg1"/>
                </a:solidFill>
              </a:rPr>
              <a:t>Lesson 0 - Winter 2021</a:t>
            </a:r>
          </a:p>
        </p:txBody>
      </p:sp>
      <p:sp>
        <p:nvSpPr>
          <p:cNvPr id="7" name="Slide Number Placeholder 6"/>
          <p:cNvSpPr>
            <a:spLocks noGrp="1"/>
          </p:cNvSpPr>
          <p:nvPr>
            <p:ph type="sldNum" sz="quarter" idx="12"/>
          </p:nvPr>
        </p:nvSpPr>
        <p:spPr/>
        <p:txBody>
          <a:bodyPr/>
          <a:lstStyle/>
          <a:p>
            <a:fld id="{9D3C886E-6997-4228-A88B-2272D22D50D1}" type="slidenum">
              <a:rPr lang="en-US" smtClean="0">
                <a:solidFill>
                  <a:schemeClr val="bg1"/>
                </a:solidFill>
              </a:rPr>
              <a:t>2</a:t>
            </a:fld>
            <a:endParaRPr lang="en-US" dirty="0">
              <a:solidFill>
                <a:schemeClr val="bg1"/>
              </a:solidFill>
            </a:endParaRPr>
          </a:p>
        </p:txBody>
      </p:sp>
    </p:spTree>
    <p:extLst>
      <p:ext uri="{BB962C8B-B14F-4D97-AF65-F5344CB8AC3E}">
        <p14:creationId xmlns:p14="http://schemas.microsoft.com/office/powerpoint/2010/main" val="41664116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stretch>
            <a:fillRect/>
          </a:stretch>
        </p:blipFill>
        <p:spPr>
          <a:xfrm>
            <a:off x="6860177" y="1622467"/>
            <a:ext cx="4972943" cy="2701835"/>
          </a:xfrm>
          <a:prstGeom prst="rect">
            <a:avLst/>
          </a:prstGeom>
        </p:spPr>
      </p:pic>
      <p:sp>
        <p:nvSpPr>
          <p:cNvPr id="7" name="Title 6"/>
          <p:cNvSpPr>
            <a:spLocks noGrp="1"/>
          </p:cNvSpPr>
          <p:nvPr>
            <p:ph type="title"/>
          </p:nvPr>
        </p:nvSpPr>
        <p:spPr/>
        <p:txBody>
          <a:bodyPr/>
          <a:lstStyle/>
          <a:p>
            <a:r>
              <a:rPr lang="en-US" dirty="0"/>
              <a:t>Course Website</a:t>
            </a:r>
          </a:p>
        </p:txBody>
      </p:sp>
      <p:sp>
        <p:nvSpPr>
          <p:cNvPr id="5" name="Footer Placeholder 4"/>
          <p:cNvSpPr>
            <a:spLocks noGrp="1"/>
          </p:cNvSpPr>
          <p:nvPr>
            <p:ph type="ftr" sz="quarter" idx="11"/>
          </p:nvPr>
        </p:nvSpPr>
        <p:spPr/>
        <p:txBody>
          <a:bodyPr/>
          <a:lstStyle/>
          <a:p>
            <a:r>
              <a:rPr lang="en-US" dirty="0"/>
              <a:t>Lesson 0 - Winter 2021</a:t>
            </a:r>
          </a:p>
        </p:txBody>
      </p:sp>
      <p:sp>
        <p:nvSpPr>
          <p:cNvPr id="6" name="Slide Number Placeholder 5"/>
          <p:cNvSpPr>
            <a:spLocks noGrp="1"/>
          </p:cNvSpPr>
          <p:nvPr>
            <p:ph type="sldNum" sz="quarter" idx="12"/>
          </p:nvPr>
        </p:nvSpPr>
        <p:spPr/>
        <p:txBody>
          <a:bodyPr/>
          <a:lstStyle/>
          <a:p>
            <a:fld id="{9D3C886E-6997-4228-A88B-2272D22D50D1}" type="slidenum">
              <a:rPr lang="en-US" smtClean="0"/>
              <a:pPr/>
              <a:t>20</a:t>
            </a:fld>
            <a:endParaRPr lang="en-US" dirty="0"/>
          </a:p>
        </p:txBody>
      </p:sp>
      <p:sp>
        <p:nvSpPr>
          <p:cNvPr id="14" name="Content Placeholder 2"/>
          <p:cNvSpPr txBox="1">
            <a:spLocks/>
          </p:cNvSpPr>
          <p:nvPr/>
        </p:nvSpPr>
        <p:spPr>
          <a:xfrm>
            <a:off x="838200" y="2423160"/>
            <a:ext cx="4320540" cy="33643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p:txBody>
      </p:sp>
      <p:sp>
        <p:nvSpPr>
          <p:cNvPr id="8" name="Rectangle 7"/>
          <p:cNvSpPr/>
          <p:nvPr/>
        </p:nvSpPr>
        <p:spPr>
          <a:xfrm>
            <a:off x="11187954" y="1622466"/>
            <a:ext cx="233082" cy="134615"/>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2"/>
          <p:cNvSpPr txBox="1">
            <a:spLocks/>
          </p:cNvSpPr>
          <p:nvPr/>
        </p:nvSpPr>
        <p:spPr>
          <a:xfrm>
            <a:off x="516980" y="1880485"/>
            <a:ext cx="5638800" cy="5529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i="1" dirty="0"/>
              <a:t>Make sure you’re aware of Zoom norms.</a:t>
            </a:r>
          </a:p>
        </p:txBody>
      </p:sp>
      <p:sp>
        <p:nvSpPr>
          <p:cNvPr id="18" name="Rectangle 17"/>
          <p:cNvSpPr/>
          <p:nvPr/>
        </p:nvSpPr>
        <p:spPr>
          <a:xfrm>
            <a:off x="457200" y="2370910"/>
            <a:ext cx="6021977" cy="341664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a:stCxn id="8" idx="1"/>
          </p:cNvCxnSpPr>
          <p:nvPr/>
        </p:nvCxnSpPr>
        <p:spPr>
          <a:xfrm flipH="1">
            <a:off x="6485164" y="1689774"/>
            <a:ext cx="4702790" cy="68113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8" idx="2"/>
          </p:cNvCxnSpPr>
          <p:nvPr/>
        </p:nvCxnSpPr>
        <p:spPr>
          <a:xfrm flipH="1">
            <a:off x="6472647" y="1757081"/>
            <a:ext cx="4831848" cy="4030468"/>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3"/>
          <a:stretch>
            <a:fillRect/>
          </a:stretch>
        </p:blipFill>
        <p:spPr>
          <a:xfrm>
            <a:off x="502079" y="2423159"/>
            <a:ext cx="5932218" cy="3287359"/>
          </a:xfrm>
          <a:prstGeom prst="rect">
            <a:avLst/>
          </a:prstGeom>
        </p:spPr>
      </p:pic>
    </p:spTree>
    <p:extLst>
      <p:ext uri="{BB962C8B-B14F-4D97-AF65-F5344CB8AC3E}">
        <p14:creationId xmlns:p14="http://schemas.microsoft.com/office/powerpoint/2010/main" val="26845895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Zoom</a:t>
            </a:r>
          </a:p>
        </p:txBody>
      </p:sp>
      <p:sp>
        <p:nvSpPr>
          <p:cNvPr id="3" name="Content Placeholder 2"/>
          <p:cNvSpPr>
            <a:spLocks noGrp="1"/>
          </p:cNvSpPr>
          <p:nvPr>
            <p:ph idx="1"/>
          </p:nvPr>
        </p:nvSpPr>
        <p:spPr/>
        <p:txBody>
          <a:bodyPr/>
          <a:lstStyle/>
          <a:p>
            <a:r>
              <a:rPr lang="en-US" dirty="0"/>
              <a:t>Keep you microphone muted until called on</a:t>
            </a:r>
          </a:p>
          <a:p>
            <a:r>
              <a:rPr lang="en-US" dirty="0"/>
              <a:t>Use the “Raise Hand” button to ask to speak</a:t>
            </a:r>
          </a:p>
          <a:p>
            <a:endParaRPr lang="en-US" dirty="0"/>
          </a:p>
          <a:p>
            <a:endParaRPr lang="en-US" dirty="0"/>
          </a:p>
          <a:p>
            <a:r>
              <a:rPr lang="en-US" dirty="0"/>
              <a:t>Turn video on if you’re comfortable!</a:t>
            </a:r>
          </a:p>
          <a:p>
            <a:pPr lvl="1"/>
            <a:r>
              <a:rPr lang="en-US" dirty="0"/>
              <a:t>I like seeing your faces. </a:t>
            </a:r>
            <a:r>
              <a:rPr lang="en-US" dirty="0">
                <a:sym typeface="Wingdings" panose="05000000000000000000" pitchFamily="2" charset="2"/>
              </a:rPr>
              <a:t></a:t>
            </a:r>
          </a:p>
          <a:p>
            <a:r>
              <a:rPr lang="en-US" dirty="0"/>
              <a:t>Chat will usually be disabled in lessons</a:t>
            </a:r>
          </a:p>
          <a:p>
            <a:pPr lvl="1"/>
            <a:r>
              <a:rPr lang="en-US" dirty="0"/>
              <a:t>But we’ll have other options…</a:t>
            </a:r>
          </a:p>
        </p:txBody>
      </p:sp>
      <p:sp>
        <p:nvSpPr>
          <p:cNvPr id="4" name="Footer Placeholder 3"/>
          <p:cNvSpPr>
            <a:spLocks noGrp="1"/>
          </p:cNvSpPr>
          <p:nvPr>
            <p:ph type="ftr" sz="quarter" idx="11"/>
          </p:nvPr>
        </p:nvSpPr>
        <p:spPr/>
        <p:txBody>
          <a:bodyPr/>
          <a:lstStyle/>
          <a:p>
            <a:r>
              <a:rPr lang="en-US" dirty="0"/>
              <a:t>Lesson 0 - Winter 2021</a:t>
            </a:r>
          </a:p>
        </p:txBody>
      </p:sp>
      <p:sp>
        <p:nvSpPr>
          <p:cNvPr id="5" name="Slide Number Placeholder 4"/>
          <p:cNvSpPr>
            <a:spLocks noGrp="1"/>
          </p:cNvSpPr>
          <p:nvPr>
            <p:ph type="sldNum" sz="quarter" idx="12"/>
          </p:nvPr>
        </p:nvSpPr>
        <p:spPr/>
        <p:txBody>
          <a:bodyPr/>
          <a:lstStyle/>
          <a:p>
            <a:fld id="{9D3C886E-6997-4228-A88B-2272D22D50D1}" type="slidenum">
              <a:rPr lang="en-US" smtClean="0"/>
              <a:pPr/>
              <a:t>21</a:t>
            </a:fld>
            <a:endParaRPr lang="en-US" dirty="0"/>
          </a:p>
        </p:txBody>
      </p:sp>
      <p:pic>
        <p:nvPicPr>
          <p:cNvPr id="3078" name="Picture 6" descr="Zoom window with participants button highlighted"/>
          <p:cNvPicPr>
            <a:picLocks noChangeAspect="1" noChangeArrowheads="1"/>
          </p:cNvPicPr>
          <p:nvPr/>
        </p:nvPicPr>
        <p:blipFill rotWithShape="1">
          <a:blip r:embed="rId2">
            <a:extLst>
              <a:ext uri="{28A0092B-C50C-407E-A947-70E740481C1C}">
                <a14:useLocalDpi xmlns:a14="http://schemas.microsoft.com/office/drawing/2010/main" val="0"/>
              </a:ext>
            </a:extLst>
          </a:blip>
          <a:srcRect l="36773" t="90530" r="30349"/>
          <a:stretch/>
        </p:blipFill>
        <p:spPr bwMode="auto">
          <a:xfrm>
            <a:off x="1423852" y="2736668"/>
            <a:ext cx="3814354" cy="732473"/>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Zoom window with raise hand button highlighted"/>
          <p:cNvPicPr>
            <a:picLocks noChangeAspect="1" noChangeArrowheads="1"/>
          </p:cNvPicPr>
          <p:nvPr/>
        </p:nvPicPr>
        <p:blipFill rotWithShape="1">
          <a:blip r:embed="rId3">
            <a:extLst>
              <a:ext uri="{28A0092B-C50C-407E-A947-70E740481C1C}">
                <a14:useLocalDpi xmlns:a14="http://schemas.microsoft.com/office/drawing/2010/main" val="0"/>
              </a:ext>
            </a:extLst>
          </a:blip>
          <a:srcRect l="75924" t="84892" r="685" b="6403"/>
          <a:stretch/>
        </p:blipFill>
        <p:spPr bwMode="auto">
          <a:xfrm>
            <a:off x="6576675" y="2842034"/>
            <a:ext cx="3571461" cy="673303"/>
          </a:xfrm>
          <a:prstGeom prst="rect">
            <a:avLst/>
          </a:prstGeom>
          <a:noFill/>
          <a:extLst>
            <a:ext uri="{909E8E84-426E-40DD-AFC4-6F175D3DCCD1}">
              <a14:hiddenFill xmlns:a14="http://schemas.microsoft.com/office/drawing/2010/main">
                <a:solidFill>
                  <a:srgbClr val="FFFFFF"/>
                </a:solidFill>
              </a14:hiddenFill>
            </a:ext>
          </a:extLst>
        </p:spPr>
      </p:pic>
      <p:sp>
        <p:nvSpPr>
          <p:cNvPr id="6" name="Right Arrow 5"/>
          <p:cNvSpPr/>
          <p:nvPr/>
        </p:nvSpPr>
        <p:spPr>
          <a:xfrm>
            <a:off x="5443709" y="3077448"/>
            <a:ext cx="927463" cy="2024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74752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5793929" y="1825625"/>
            <a:ext cx="6129170" cy="3374236"/>
          </a:xfrm>
          <a:prstGeom prst="rect">
            <a:avLst/>
          </a:prstGeom>
        </p:spPr>
      </p:pic>
      <p:sp>
        <p:nvSpPr>
          <p:cNvPr id="2" name="Title 1"/>
          <p:cNvSpPr>
            <a:spLocks noGrp="1"/>
          </p:cNvSpPr>
          <p:nvPr>
            <p:ph type="title"/>
          </p:nvPr>
        </p:nvSpPr>
        <p:spPr/>
        <p:txBody>
          <a:bodyPr/>
          <a:lstStyle/>
          <a:p>
            <a:r>
              <a:rPr lang="en-US" dirty="0"/>
              <a:t>Ed</a:t>
            </a:r>
          </a:p>
        </p:txBody>
      </p:sp>
      <p:sp>
        <p:nvSpPr>
          <p:cNvPr id="3" name="Content Placeholder 2"/>
          <p:cNvSpPr>
            <a:spLocks noGrp="1"/>
          </p:cNvSpPr>
          <p:nvPr>
            <p:ph idx="1"/>
          </p:nvPr>
        </p:nvSpPr>
        <p:spPr>
          <a:xfrm>
            <a:off x="838200" y="1825625"/>
            <a:ext cx="5072269" cy="4218516"/>
          </a:xfrm>
        </p:spPr>
        <p:txBody>
          <a:bodyPr/>
          <a:lstStyle/>
          <a:p>
            <a:r>
              <a:rPr lang="en-US" dirty="0"/>
              <a:t>Our online learning platform</a:t>
            </a:r>
          </a:p>
          <a:p>
            <a:r>
              <a:rPr lang="en-US" dirty="0"/>
              <a:t>Lessons, sections, labs, assessments all here</a:t>
            </a:r>
          </a:p>
          <a:p>
            <a:r>
              <a:rPr lang="en-US" dirty="0"/>
              <a:t>Intro and walkthrough video forthcoming</a:t>
            </a:r>
          </a:p>
        </p:txBody>
      </p:sp>
      <p:sp>
        <p:nvSpPr>
          <p:cNvPr id="4" name="Footer Placeholder 3"/>
          <p:cNvSpPr>
            <a:spLocks noGrp="1"/>
          </p:cNvSpPr>
          <p:nvPr>
            <p:ph type="ftr" sz="quarter" idx="11"/>
          </p:nvPr>
        </p:nvSpPr>
        <p:spPr/>
        <p:txBody>
          <a:bodyPr/>
          <a:lstStyle/>
          <a:p>
            <a:r>
              <a:rPr lang="en-US" dirty="0"/>
              <a:t>Lesson 0 - Winter 2021</a:t>
            </a:r>
          </a:p>
        </p:txBody>
      </p:sp>
      <p:sp>
        <p:nvSpPr>
          <p:cNvPr id="5" name="Slide Number Placeholder 4"/>
          <p:cNvSpPr>
            <a:spLocks noGrp="1"/>
          </p:cNvSpPr>
          <p:nvPr>
            <p:ph type="sldNum" sz="quarter" idx="12"/>
          </p:nvPr>
        </p:nvSpPr>
        <p:spPr/>
        <p:txBody>
          <a:bodyPr/>
          <a:lstStyle/>
          <a:p>
            <a:fld id="{9D3C886E-6997-4228-A88B-2272D22D50D1}" type="slidenum">
              <a:rPr lang="en-US" smtClean="0"/>
              <a:pPr/>
              <a:t>22</a:t>
            </a:fld>
            <a:endParaRPr lang="en-US" dirty="0"/>
          </a:p>
        </p:txBody>
      </p:sp>
    </p:spTree>
    <p:extLst>
      <p:ext uri="{BB962C8B-B14F-4D97-AF65-F5344CB8AC3E}">
        <p14:creationId xmlns:p14="http://schemas.microsoft.com/office/powerpoint/2010/main" val="10455646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752" t="11918"/>
          <a:stretch/>
        </p:blipFill>
        <p:spPr>
          <a:xfrm>
            <a:off x="5532680" y="1296025"/>
            <a:ext cx="6155839" cy="4453920"/>
          </a:xfrm>
          <a:prstGeom prst="rect">
            <a:avLst/>
          </a:prstGeom>
        </p:spPr>
      </p:pic>
      <p:sp>
        <p:nvSpPr>
          <p:cNvPr id="2" name="Title 1"/>
          <p:cNvSpPr>
            <a:spLocks noGrp="1"/>
          </p:cNvSpPr>
          <p:nvPr>
            <p:ph type="title"/>
          </p:nvPr>
        </p:nvSpPr>
        <p:spPr/>
        <p:txBody>
          <a:bodyPr/>
          <a:lstStyle/>
          <a:p>
            <a:r>
              <a:rPr lang="en-US" dirty="0" err="1"/>
              <a:t>PollEverywhere</a:t>
            </a:r>
            <a:endParaRPr lang="en-US" dirty="0"/>
          </a:p>
        </p:txBody>
      </p:sp>
      <p:sp>
        <p:nvSpPr>
          <p:cNvPr id="3" name="Content Placeholder 2"/>
          <p:cNvSpPr>
            <a:spLocks noGrp="1"/>
          </p:cNvSpPr>
          <p:nvPr>
            <p:ph idx="1"/>
          </p:nvPr>
        </p:nvSpPr>
        <p:spPr>
          <a:xfrm>
            <a:off x="838200" y="2207623"/>
            <a:ext cx="4027714" cy="3836518"/>
          </a:xfrm>
        </p:spPr>
        <p:txBody>
          <a:bodyPr/>
          <a:lstStyle/>
          <a:p>
            <a:pPr marL="0" indent="0">
              <a:buNone/>
            </a:pPr>
            <a:r>
              <a:rPr lang="en-US" dirty="0"/>
              <a:t>Two purposes (at least):</a:t>
            </a:r>
          </a:p>
          <a:p>
            <a:r>
              <a:rPr lang="en-US" dirty="0"/>
              <a:t>Questions backchannel</a:t>
            </a:r>
          </a:p>
          <a:p>
            <a:pPr marL="515938" lvl="1"/>
            <a:r>
              <a:rPr lang="en-US" dirty="0"/>
              <a:t>Ask questions at any time</a:t>
            </a:r>
          </a:p>
          <a:p>
            <a:pPr marL="515938" lvl="1"/>
            <a:r>
              <a:rPr lang="en-US" dirty="0"/>
              <a:t>I’ll check periodically and respond</a:t>
            </a:r>
          </a:p>
          <a:p>
            <a:pPr marL="515938" lvl="1"/>
            <a:r>
              <a:rPr lang="en-US" dirty="0"/>
              <a:t>Some may be deferred</a:t>
            </a:r>
          </a:p>
          <a:p>
            <a:pPr marL="973138" lvl="2"/>
            <a:r>
              <a:rPr lang="en-US" dirty="0"/>
              <a:t>Answers will be posted on Ed after class</a:t>
            </a:r>
          </a:p>
          <a:p>
            <a:pPr marL="515938" lvl="1"/>
            <a:endParaRPr lang="en-US" dirty="0"/>
          </a:p>
          <a:p>
            <a:pPr lvl="1"/>
            <a:endParaRPr lang="en-US" dirty="0"/>
          </a:p>
        </p:txBody>
      </p:sp>
      <p:sp>
        <p:nvSpPr>
          <p:cNvPr id="4" name="Footer Placeholder 3"/>
          <p:cNvSpPr>
            <a:spLocks noGrp="1"/>
          </p:cNvSpPr>
          <p:nvPr>
            <p:ph type="ftr" sz="quarter" idx="11"/>
          </p:nvPr>
        </p:nvSpPr>
        <p:spPr/>
        <p:txBody>
          <a:bodyPr/>
          <a:lstStyle/>
          <a:p>
            <a:r>
              <a:rPr lang="en-US" dirty="0"/>
              <a:t>Lesson 0 - Winter 2021</a:t>
            </a:r>
          </a:p>
        </p:txBody>
      </p:sp>
      <p:sp>
        <p:nvSpPr>
          <p:cNvPr id="5" name="Slide Number Placeholder 4"/>
          <p:cNvSpPr>
            <a:spLocks noGrp="1"/>
          </p:cNvSpPr>
          <p:nvPr>
            <p:ph type="sldNum" sz="quarter" idx="12"/>
          </p:nvPr>
        </p:nvSpPr>
        <p:spPr/>
        <p:txBody>
          <a:bodyPr/>
          <a:lstStyle/>
          <a:p>
            <a:fld id="{9D3C886E-6997-4228-A88B-2272D22D50D1}" type="slidenum">
              <a:rPr lang="en-US" smtClean="0"/>
              <a:pPr/>
              <a:t>23</a:t>
            </a:fld>
            <a:endParaRPr lang="en-US" dirty="0"/>
          </a:p>
        </p:txBody>
      </p:sp>
      <p:sp>
        <p:nvSpPr>
          <p:cNvPr id="8" name="Rectangle 7"/>
          <p:cNvSpPr/>
          <p:nvPr/>
        </p:nvSpPr>
        <p:spPr>
          <a:xfrm>
            <a:off x="8856617" y="1496899"/>
            <a:ext cx="1125583" cy="261257"/>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115481" y="1541698"/>
            <a:ext cx="3473152" cy="584775"/>
          </a:xfrm>
          <a:prstGeom prst="rect">
            <a:avLst/>
          </a:prstGeom>
          <a:ln cap="sq"/>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3200" dirty="0">
                <a:solidFill>
                  <a:schemeClr val="bg1"/>
                </a:solidFill>
              </a:rPr>
              <a:t>pollev.com/brettwo</a:t>
            </a:r>
          </a:p>
        </p:txBody>
      </p:sp>
    </p:spTree>
    <p:extLst>
      <p:ext uri="{BB962C8B-B14F-4D97-AF65-F5344CB8AC3E}">
        <p14:creationId xmlns:p14="http://schemas.microsoft.com/office/powerpoint/2010/main" val="7015734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PollEverywhere</a:t>
            </a:r>
            <a:endParaRPr lang="en-US" dirty="0"/>
          </a:p>
        </p:txBody>
      </p:sp>
      <p:sp>
        <p:nvSpPr>
          <p:cNvPr id="3" name="Content Placeholder 2"/>
          <p:cNvSpPr>
            <a:spLocks noGrp="1"/>
          </p:cNvSpPr>
          <p:nvPr>
            <p:ph idx="1"/>
          </p:nvPr>
        </p:nvSpPr>
        <p:spPr>
          <a:xfrm>
            <a:off x="838200" y="2188029"/>
            <a:ext cx="4027714" cy="3856112"/>
          </a:xfrm>
        </p:spPr>
        <p:txBody>
          <a:bodyPr/>
          <a:lstStyle/>
          <a:p>
            <a:pPr marL="0" indent="0">
              <a:buNone/>
            </a:pPr>
            <a:r>
              <a:rPr lang="en-US" dirty="0"/>
              <a:t>Two purposes (at least):</a:t>
            </a:r>
          </a:p>
          <a:p>
            <a:r>
              <a:rPr lang="en-US" dirty="0"/>
              <a:t>In-class activities</a:t>
            </a:r>
          </a:p>
          <a:p>
            <a:pPr marL="515938" lvl="1"/>
            <a:r>
              <a:rPr lang="en-US" dirty="0"/>
              <a:t>Short questions, problems, etc.</a:t>
            </a:r>
          </a:p>
          <a:p>
            <a:pPr marL="515938" lvl="1"/>
            <a:r>
              <a:rPr lang="en-US" dirty="0"/>
              <a:t>Usually multiple choice</a:t>
            </a:r>
          </a:p>
          <a:p>
            <a:pPr marL="515938" lvl="1"/>
            <a:r>
              <a:rPr lang="en-US" i="1" dirty="0"/>
              <a:t>Not</a:t>
            </a:r>
            <a:r>
              <a:rPr lang="en-US" dirty="0"/>
              <a:t> graded</a:t>
            </a:r>
          </a:p>
          <a:p>
            <a:pPr marL="855663" lvl="2"/>
            <a:r>
              <a:rPr lang="en-US" dirty="0"/>
              <a:t>Not even on participation</a:t>
            </a:r>
          </a:p>
          <a:p>
            <a:pPr lvl="1"/>
            <a:endParaRPr lang="en-US" dirty="0"/>
          </a:p>
        </p:txBody>
      </p:sp>
      <p:sp>
        <p:nvSpPr>
          <p:cNvPr id="4" name="Footer Placeholder 3"/>
          <p:cNvSpPr>
            <a:spLocks noGrp="1"/>
          </p:cNvSpPr>
          <p:nvPr>
            <p:ph type="ftr" sz="quarter" idx="11"/>
          </p:nvPr>
        </p:nvSpPr>
        <p:spPr/>
        <p:txBody>
          <a:bodyPr/>
          <a:lstStyle/>
          <a:p>
            <a:r>
              <a:rPr lang="en-US" dirty="0"/>
              <a:t>Lesson 0 - Winter 2021</a:t>
            </a:r>
          </a:p>
        </p:txBody>
      </p:sp>
      <p:sp>
        <p:nvSpPr>
          <p:cNvPr id="5" name="Slide Number Placeholder 4"/>
          <p:cNvSpPr>
            <a:spLocks noGrp="1"/>
          </p:cNvSpPr>
          <p:nvPr>
            <p:ph type="sldNum" sz="quarter" idx="12"/>
          </p:nvPr>
        </p:nvSpPr>
        <p:spPr/>
        <p:txBody>
          <a:bodyPr/>
          <a:lstStyle/>
          <a:p>
            <a:fld id="{9D3C886E-6997-4228-A88B-2272D22D50D1}" type="slidenum">
              <a:rPr lang="en-US" smtClean="0"/>
              <a:pPr/>
              <a:t>24</a:t>
            </a:fld>
            <a:endParaRPr lang="en-US" dirty="0"/>
          </a:p>
        </p:txBody>
      </p:sp>
      <p:pic>
        <p:nvPicPr>
          <p:cNvPr id="7" name="Picture 6"/>
          <p:cNvPicPr>
            <a:picLocks noChangeAspect="1"/>
          </p:cNvPicPr>
          <p:nvPr/>
        </p:nvPicPr>
        <p:blipFill rotWithShape="1">
          <a:blip r:embed="rId2"/>
          <a:srcRect l="841" t="11935"/>
          <a:stretch/>
        </p:blipFill>
        <p:spPr>
          <a:xfrm>
            <a:off x="5532680" y="1273628"/>
            <a:ext cx="6155839" cy="4457029"/>
          </a:xfrm>
          <a:prstGeom prst="rect">
            <a:avLst/>
          </a:prstGeom>
        </p:spPr>
      </p:pic>
      <p:sp>
        <p:nvSpPr>
          <p:cNvPr id="8" name="Rectangle 7"/>
          <p:cNvSpPr/>
          <p:nvPr/>
        </p:nvSpPr>
        <p:spPr>
          <a:xfrm>
            <a:off x="7027817" y="1476103"/>
            <a:ext cx="1125583" cy="261257"/>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115481" y="1541698"/>
            <a:ext cx="3473152" cy="584775"/>
          </a:xfrm>
          <a:prstGeom prst="rect">
            <a:avLst/>
          </a:prstGeom>
          <a:ln cap="sq"/>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3200" dirty="0">
                <a:solidFill>
                  <a:schemeClr val="bg1"/>
                </a:solidFill>
              </a:rPr>
              <a:t>pollev.com/brettwo</a:t>
            </a:r>
          </a:p>
        </p:txBody>
      </p:sp>
    </p:spTree>
    <p:extLst>
      <p:ext uri="{BB962C8B-B14F-4D97-AF65-F5344CB8AC3E}">
        <p14:creationId xmlns:p14="http://schemas.microsoft.com/office/powerpoint/2010/main" val="31453544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sz="half" idx="1"/>
          </p:nvPr>
        </p:nvSpPr>
        <p:spPr/>
        <p:txBody>
          <a:bodyPr>
            <a:normAutofit/>
          </a:bodyPr>
          <a:lstStyle/>
          <a:p>
            <a:r>
              <a:rPr lang="en-US" dirty="0"/>
              <a:t>About us</a:t>
            </a:r>
          </a:p>
          <a:p>
            <a:r>
              <a:rPr lang="en-US" dirty="0"/>
              <a:t>About this course</a:t>
            </a:r>
          </a:p>
          <a:p>
            <a:pPr lvl="1"/>
            <a:r>
              <a:rPr lang="en-US" dirty="0"/>
              <a:t>Learning objectives</a:t>
            </a:r>
          </a:p>
          <a:p>
            <a:pPr lvl="1"/>
            <a:r>
              <a:rPr lang="en-US" dirty="0"/>
              <a:t>Other similar courses</a:t>
            </a:r>
          </a:p>
          <a:p>
            <a:pPr lvl="1"/>
            <a:r>
              <a:rPr lang="en-US" dirty="0"/>
              <a:t>Course components</a:t>
            </a:r>
          </a:p>
          <a:p>
            <a:r>
              <a:rPr lang="en-US" dirty="0"/>
              <a:t>Our learning model</a:t>
            </a:r>
          </a:p>
        </p:txBody>
      </p:sp>
      <p:sp>
        <p:nvSpPr>
          <p:cNvPr id="8" name="Content Placeholder 7"/>
          <p:cNvSpPr>
            <a:spLocks noGrp="1"/>
          </p:cNvSpPr>
          <p:nvPr>
            <p:ph sz="half" idx="2"/>
          </p:nvPr>
        </p:nvSpPr>
        <p:spPr/>
        <p:txBody>
          <a:bodyPr>
            <a:normAutofit/>
          </a:bodyPr>
          <a:lstStyle/>
          <a:p>
            <a:r>
              <a:rPr lang="en-US" dirty="0"/>
              <a:t>Tools and resources</a:t>
            </a:r>
          </a:p>
          <a:p>
            <a:pPr lvl="1"/>
            <a:r>
              <a:rPr lang="en-US" dirty="0"/>
              <a:t>Course Website</a:t>
            </a:r>
          </a:p>
          <a:p>
            <a:pPr lvl="1"/>
            <a:r>
              <a:rPr lang="en-US" dirty="0"/>
              <a:t>Zoom</a:t>
            </a:r>
          </a:p>
          <a:p>
            <a:pPr lvl="1"/>
            <a:r>
              <a:rPr lang="en-US" dirty="0"/>
              <a:t>Ed</a:t>
            </a:r>
          </a:p>
          <a:p>
            <a:pPr lvl="1"/>
            <a:r>
              <a:rPr lang="en-US" dirty="0" err="1"/>
              <a:t>PollEverywhere</a:t>
            </a:r>
            <a:endParaRPr lang="en-US" dirty="0"/>
          </a:p>
          <a:p>
            <a:r>
              <a:rPr lang="en-US" dirty="0">
                <a:solidFill>
                  <a:schemeClr val="accent2"/>
                </a:solidFill>
              </a:rPr>
              <a:t>Assessment and grading</a:t>
            </a:r>
          </a:p>
          <a:p>
            <a:r>
              <a:rPr lang="en-US" dirty="0"/>
              <a:t>Collaboration</a:t>
            </a:r>
          </a:p>
        </p:txBody>
      </p:sp>
      <p:sp>
        <p:nvSpPr>
          <p:cNvPr id="6" name="Footer Placeholder 5"/>
          <p:cNvSpPr>
            <a:spLocks noGrp="1"/>
          </p:cNvSpPr>
          <p:nvPr>
            <p:ph type="ftr" sz="quarter" idx="11"/>
          </p:nvPr>
        </p:nvSpPr>
        <p:spPr/>
        <p:txBody>
          <a:bodyPr/>
          <a:lstStyle/>
          <a:p>
            <a:r>
              <a:rPr lang="en-US" dirty="0">
                <a:solidFill>
                  <a:schemeClr val="bg1"/>
                </a:solidFill>
              </a:rPr>
              <a:t>Lesson 0 - Winter 2021</a:t>
            </a:r>
          </a:p>
        </p:txBody>
      </p:sp>
      <p:sp>
        <p:nvSpPr>
          <p:cNvPr id="7" name="Slide Number Placeholder 6"/>
          <p:cNvSpPr>
            <a:spLocks noGrp="1"/>
          </p:cNvSpPr>
          <p:nvPr>
            <p:ph type="sldNum" sz="quarter" idx="12"/>
          </p:nvPr>
        </p:nvSpPr>
        <p:spPr/>
        <p:txBody>
          <a:bodyPr/>
          <a:lstStyle/>
          <a:p>
            <a:fld id="{9D3C886E-6997-4228-A88B-2272D22D50D1}" type="slidenum">
              <a:rPr lang="en-US" smtClean="0">
                <a:solidFill>
                  <a:schemeClr val="bg1"/>
                </a:solidFill>
              </a:rPr>
              <a:t>25</a:t>
            </a:fld>
            <a:endParaRPr lang="en-US" dirty="0">
              <a:solidFill>
                <a:schemeClr val="bg1"/>
              </a:solidFill>
            </a:endParaRPr>
          </a:p>
        </p:txBody>
      </p:sp>
      <p:sp>
        <p:nvSpPr>
          <p:cNvPr id="4" name="Right Arrow 3"/>
          <p:cNvSpPr/>
          <p:nvPr/>
        </p:nvSpPr>
        <p:spPr>
          <a:xfrm flipH="1">
            <a:off x="10068648" y="4099822"/>
            <a:ext cx="580171" cy="157655"/>
          </a:xfrm>
          <a:prstGeom prst="rightArrow">
            <a:avLst>
              <a:gd name="adj1" fmla="val 50000"/>
              <a:gd name="adj2" fmla="val 10200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50518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 and Grading</a:t>
            </a:r>
          </a:p>
        </p:txBody>
      </p:sp>
      <p:sp>
        <p:nvSpPr>
          <p:cNvPr id="3" name="Content Placeholder 2"/>
          <p:cNvSpPr>
            <a:spLocks noGrp="1"/>
          </p:cNvSpPr>
          <p:nvPr>
            <p:ph idx="1"/>
          </p:nvPr>
        </p:nvSpPr>
        <p:spPr/>
        <p:txBody>
          <a:bodyPr/>
          <a:lstStyle/>
          <a:p>
            <a:r>
              <a:rPr lang="en-US" dirty="0"/>
              <a:t>Our goal in the course is for you to </a:t>
            </a:r>
            <a:r>
              <a:rPr lang="en-US" b="1" dirty="0"/>
              <a:t>master the concepts and skills </a:t>
            </a:r>
            <a:r>
              <a:rPr lang="en-US" dirty="0"/>
              <a:t>we teach</a:t>
            </a:r>
          </a:p>
          <a:p>
            <a:r>
              <a:rPr lang="en-US" dirty="0"/>
              <a:t>We assess your mastery by asking you to apply the concepts and skills on tasks or problems</a:t>
            </a:r>
          </a:p>
          <a:p>
            <a:r>
              <a:rPr lang="en-US" dirty="0"/>
              <a:t>By necessity, we are assessing your </a:t>
            </a:r>
            <a:r>
              <a:rPr lang="en-US" i="1" dirty="0"/>
              <a:t>work</a:t>
            </a:r>
            <a:r>
              <a:rPr lang="en-US" dirty="0"/>
              <a:t> as a proxy for your </a:t>
            </a:r>
            <a:r>
              <a:rPr lang="en-US" i="1" dirty="0"/>
              <a:t>mastery</a:t>
            </a:r>
          </a:p>
          <a:p>
            <a:r>
              <a:rPr lang="en-US" dirty="0"/>
              <a:t>Your final grade should reflect </a:t>
            </a:r>
            <a:r>
              <a:rPr lang="en-US" b="1" dirty="0"/>
              <a:t>the extent to which you have demonstrated mastery of the course objectives</a:t>
            </a:r>
            <a:endParaRPr lang="en-US" dirty="0"/>
          </a:p>
        </p:txBody>
      </p:sp>
      <p:sp>
        <p:nvSpPr>
          <p:cNvPr id="4" name="Footer Placeholder 3"/>
          <p:cNvSpPr>
            <a:spLocks noGrp="1"/>
          </p:cNvSpPr>
          <p:nvPr>
            <p:ph type="ftr" sz="quarter" idx="11"/>
          </p:nvPr>
        </p:nvSpPr>
        <p:spPr/>
        <p:txBody>
          <a:bodyPr/>
          <a:lstStyle/>
          <a:p>
            <a:r>
              <a:rPr lang="en-US" dirty="0"/>
              <a:t>Lesson 0 - Winter 2021</a:t>
            </a:r>
          </a:p>
        </p:txBody>
      </p:sp>
      <p:sp>
        <p:nvSpPr>
          <p:cNvPr id="5" name="Slide Number Placeholder 4"/>
          <p:cNvSpPr>
            <a:spLocks noGrp="1"/>
          </p:cNvSpPr>
          <p:nvPr>
            <p:ph type="sldNum" sz="quarter" idx="12"/>
          </p:nvPr>
        </p:nvSpPr>
        <p:spPr/>
        <p:txBody>
          <a:bodyPr/>
          <a:lstStyle/>
          <a:p>
            <a:fld id="{9D3C886E-6997-4228-A88B-2272D22D50D1}" type="slidenum">
              <a:rPr lang="en-US" smtClean="0"/>
              <a:pPr/>
              <a:t>26</a:t>
            </a:fld>
            <a:endParaRPr lang="en-US" dirty="0"/>
          </a:p>
        </p:txBody>
      </p:sp>
    </p:spTree>
    <p:extLst>
      <p:ext uri="{BB962C8B-B14F-4D97-AF65-F5344CB8AC3E}">
        <p14:creationId xmlns:p14="http://schemas.microsoft.com/office/powerpoint/2010/main" val="32375042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a:t>
            </a:r>
          </a:p>
        </p:txBody>
      </p:sp>
      <p:sp>
        <p:nvSpPr>
          <p:cNvPr id="3" name="Content Placeholder 2"/>
          <p:cNvSpPr>
            <a:spLocks noGrp="1"/>
          </p:cNvSpPr>
          <p:nvPr>
            <p:ph idx="1"/>
          </p:nvPr>
        </p:nvSpPr>
        <p:spPr/>
        <p:txBody>
          <a:bodyPr/>
          <a:lstStyle/>
          <a:p>
            <a:r>
              <a:rPr lang="en-US" dirty="0"/>
              <a:t>Your learning in this course will be assessed in four ways:</a:t>
            </a:r>
          </a:p>
          <a:p>
            <a:pPr lvl="1"/>
            <a:r>
              <a:rPr lang="en-US" b="1" dirty="0"/>
              <a:t>Take-home assessments (~weekly, 8 total)</a:t>
            </a:r>
          </a:p>
          <a:p>
            <a:pPr lvl="2"/>
            <a:r>
              <a:rPr lang="en-US" b="1" dirty="0"/>
              <a:t>Large programming assignments to assess your full mastery of that week’s concepts (plus some previous material)</a:t>
            </a:r>
          </a:p>
          <a:p>
            <a:pPr lvl="1"/>
            <a:r>
              <a:rPr lang="en-US" dirty="0"/>
              <a:t>Checkpoints (~weekly, 9-10 total)</a:t>
            </a:r>
          </a:p>
          <a:p>
            <a:pPr lvl="2"/>
            <a:r>
              <a:rPr lang="en-US" dirty="0"/>
              <a:t>Short problems to help you practice and make sure you’ve got the basics for the week</a:t>
            </a:r>
          </a:p>
          <a:p>
            <a:pPr lvl="1"/>
            <a:r>
              <a:rPr lang="en-US" dirty="0"/>
              <a:t>Culminating assessments (2 total)</a:t>
            </a:r>
          </a:p>
          <a:p>
            <a:pPr lvl="2"/>
            <a:r>
              <a:rPr lang="en-US" dirty="0"/>
              <a:t>Series of problems covering all material up to that point</a:t>
            </a:r>
          </a:p>
          <a:p>
            <a:pPr lvl="1"/>
            <a:r>
              <a:rPr lang="en-US" dirty="0"/>
              <a:t>Reflections (w/other assignments, 8-10 total)</a:t>
            </a:r>
          </a:p>
          <a:p>
            <a:pPr lvl="2"/>
            <a:r>
              <a:rPr lang="en-US" dirty="0"/>
              <a:t>Written assignments to help you think critically about your learning and progress</a:t>
            </a:r>
          </a:p>
        </p:txBody>
      </p:sp>
      <p:sp>
        <p:nvSpPr>
          <p:cNvPr id="4" name="Footer Placeholder 3"/>
          <p:cNvSpPr>
            <a:spLocks noGrp="1"/>
          </p:cNvSpPr>
          <p:nvPr>
            <p:ph type="ftr" sz="quarter" idx="11"/>
          </p:nvPr>
        </p:nvSpPr>
        <p:spPr/>
        <p:txBody>
          <a:bodyPr/>
          <a:lstStyle/>
          <a:p>
            <a:r>
              <a:rPr lang="en-US" dirty="0"/>
              <a:t>Lesson 0 - Winter 2021</a:t>
            </a:r>
          </a:p>
        </p:txBody>
      </p:sp>
      <p:sp>
        <p:nvSpPr>
          <p:cNvPr id="5" name="Slide Number Placeholder 4"/>
          <p:cNvSpPr>
            <a:spLocks noGrp="1"/>
          </p:cNvSpPr>
          <p:nvPr>
            <p:ph type="sldNum" sz="quarter" idx="12"/>
          </p:nvPr>
        </p:nvSpPr>
        <p:spPr/>
        <p:txBody>
          <a:bodyPr/>
          <a:lstStyle/>
          <a:p>
            <a:fld id="{9D3C886E-6997-4228-A88B-2272D22D50D1}" type="slidenum">
              <a:rPr lang="en-US" smtClean="0"/>
              <a:pPr/>
              <a:t>27</a:t>
            </a:fld>
            <a:endParaRPr lang="en-US" dirty="0"/>
          </a:p>
        </p:txBody>
      </p:sp>
    </p:spTree>
    <p:extLst>
      <p:ext uri="{BB962C8B-B14F-4D97-AF65-F5344CB8AC3E}">
        <p14:creationId xmlns:p14="http://schemas.microsoft.com/office/powerpoint/2010/main" val="34512048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Resubmission</a:t>
            </a:r>
          </a:p>
        </p:txBody>
      </p:sp>
      <p:sp>
        <p:nvSpPr>
          <p:cNvPr id="3" name="Content Placeholder 2"/>
          <p:cNvSpPr>
            <a:spLocks noGrp="1"/>
          </p:cNvSpPr>
          <p:nvPr>
            <p:ph idx="1"/>
          </p:nvPr>
        </p:nvSpPr>
        <p:spPr/>
        <p:txBody>
          <a:bodyPr/>
          <a:lstStyle/>
          <a:p>
            <a:pPr marL="0" indent="0">
              <a:buNone/>
            </a:pPr>
            <a:r>
              <a:rPr lang="en-US" i="1" dirty="0"/>
              <a:t>Learning takes time, and doesn’t always happen on the first try</a:t>
            </a:r>
          </a:p>
          <a:p>
            <a:endParaRPr lang="en-US" dirty="0"/>
          </a:p>
          <a:p>
            <a:r>
              <a:rPr lang="en-US" dirty="0"/>
              <a:t>One previous take-home assessment can be </a:t>
            </a:r>
            <a:r>
              <a:rPr lang="en-US" b="1" dirty="0"/>
              <a:t>resubmitted</a:t>
            </a:r>
            <a:r>
              <a:rPr lang="en-US" dirty="0"/>
              <a:t> each week</a:t>
            </a:r>
          </a:p>
          <a:p>
            <a:pPr lvl="1"/>
            <a:r>
              <a:rPr lang="en-US" dirty="0"/>
              <a:t>Initial submission must have been made by original due date and passed verification tests</a:t>
            </a:r>
          </a:p>
          <a:p>
            <a:pPr lvl="1"/>
            <a:r>
              <a:rPr lang="en-US" dirty="0"/>
              <a:t>Must be accompanied by a write-up describing changes</a:t>
            </a:r>
          </a:p>
          <a:p>
            <a:pPr lvl="1"/>
            <a:r>
              <a:rPr lang="en-US" dirty="0"/>
              <a:t>Grade on resubmission will </a:t>
            </a:r>
            <a:r>
              <a:rPr lang="en-US" b="1" dirty="0"/>
              <a:t>completely</a:t>
            </a:r>
            <a:r>
              <a:rPr lang="en-US" dirty="0"/>
              <a:t> replace original grade</a:t>
            </a:r>
          </a:p>
          <a:p>
            <a:pPr lvl="1"/>
            <a:endParaRPr lang="en-US" dirty="0"/>
          </a:p>
          <a:p>
            <a:r>
              <a:rPr lang="en-US" dirty="0"/>
              <a:t>See the </a:t>
            </a:r>
            <a:r>
              <a:rPr lang="en-US" dirty="0">
                <a:hlinkClick r:id="rId2"/>
              </a:rPr>
              <a:t>syllabus</a:t>
            </a:r>
            <a:r>
              <a:rPr lang="en-US" dirty="0"/>
              <a:t> for more details</a:t>
            </a:r>
          </a:p>
        </p:txBody>
      </p:sp>
      <p:sp>
        <p:nvSpPr>
          <p:cNvPr id="4" name="Footer Placeholder 3"/>
          <p:cNvSpPr>
            <a:spLocks noGrp="1"/>
          </p:cNvSpPr>
          <p:nvPr>
            <p:ph type="ftr" sz="quarter" idx="11"/>
          </p:nvPr>
        </p:nvSpPr>
        <p:spPr/>
        <p:txBody>
          <a:bodyPr/>
          <a:lstStyle/>
          <a:p>
            <a:r>
              <a:rPr lang="en-US" dirty="0"/>
              <a:t>Lesson 0 - Winter 2021</a:t>
            </a:r>
          </a:p>
        </p:txBody>
      </p:sp>
      <p:sp>
        <p:nvSpPr>
          <p:cNvPr id="5" name="Slide Number Placeholder 4"/>
          <p:cNvSpPr>
            <a:spLocks noGrp="1"/>
          </p:cNvSpPr>
          <p:nvPr>
            <p:ph type="sldNum" sz="quarter" idx="12"/>
          </p:nvPr>
        </p:nvSpPr>
        <p:spPr/>
        <p:txBody>
          <a:bodyPr/>
          <a:lstStyle/>
          <a:p>
            <a:fld id="{9D3C886E-6997-4228-A88B-2272D22D50D1}" type="slidenum">
              <a:rPr lang="en-US" smtClean="0"/>
              <a:pPr/>
              <a:t>28</a:t>
            </a:fld>
            <a:endParaRPr lang="en-US" dirty="0"/>
          </a:p>
        </p:txBody>
      </p:sp>
    </p:spTree>
    <p:extLst>
      <p:ext uri="{BB962C8B-B14F-4D97-AF65-F5344CB8AC3E}">
        <p14:creationId xmlns:p14="http://schemas.microsoft.com/office/powerpoint/2010/main" val="3709828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Grading</a:t>
            </a:r>
          </a:p>
        </p:txBody>
      </p:sp>
      <p:sp>
        <p:nvSpPr>
          <p:cNvPr id="3" name="Content Placeholder 2"/>
          <p:cNvSpPr>
            <a:spLocks noGrp="1"/>
          </p:cNvSpPr>
          <p:nvPr>
            <p:ph idx="1"/>
          </p:nvPr>
        </p:nvSpPr>
        <p:spPr>
          <a:xfrm>
            <a:off x="838200" y="1825625"/>
            <a:ext cx="10766612" cy="4218516"/>
          </a:xfrm>
        </p:spPr>
        <p:txBody>
          <a:bodyPr>
            <a:normAutofit fontScale="85000" lnSpcReduction="10000"/>
          </a:bodyPr>
          <a:lstStyle/>
          <a:p>
            <a:pPr marL="0" indent="0">
              <a:buNone/>
            </a:pPr>
            <a:r>
              <a:rPr lang="en-US" i="1" dirty="0"/>
              <a:t>Grades should reflect your mastery of the course objectives</a:t>
            </a:r>
          </a:p>
          <a:p>
            <a:pPr marL="0" indent="0">
              <a:buNone/>
            </a:pPr>
            <a:endParaRPr lang="en-US" i="1" dirty="0"/>
          </a:p>
          <a:p>
            <a:r>
              <a:rPr lang="en-US" dirty="0"/>
              <a:t>Checkpoints, culminating assessments, and reflections are graded </a:t>
            </a:r>
            <a:r>
              <a:rPr lang="en-US" b="1" dirty="0"/>
              <a:t>S (Satisfactory) or N (Not yet)</a:t>
            </a:r>
          </a:p>
          <a:p>
            <a:pPr lvl="1"/>
            <a:r>
              <a:rPr lang="en-US" dirty="0"/>
              <a:t>If you submit on time and meet all requirements, you’ll get an S</a:t>
            </a:r>
          </a:p>
          <a:p>
            <a:r>
              <a:rPr lang="en-US" dirty="0"/>
              <a:t>Take-home assessments will be grade </a:t>
            </a:r>
            <a:r>
              <a:rPr lang="en-US" b="1" dirty="0"/>
              <a:t>E (Exemplary), S (Satisfactory), N (Not yet), </a:t>
            </a:r>
            <a:br>
              <a:rPr lang="en-US" b="1" dirty="0"/>
            </a:br>
            <a:r>
              <a:rPr lang="en-US" b="1" dirty="0"/>
              <a:t>or U (</a:t>
            </a:r>
            <a:r>
              <a:rPr lang="en-US" b="1" dirty="0" err="1"/>
              <a:t>Unassessable</a:t>
            </a:r>
            <a:r>
              <a:rPr lang="en-US" b="1" dirty="0"/>
              <a:t>) </a:t>
            </a:r>
            <a:r>
              <a:rPr lang="en-US" dirty="0"/>
              <a:t>on four dimensions.</a:t>
            </a:r>
          </a:p>
          <a:p>
            <a:pPr lvl="1"/>
            <a:r>
              <a:rPr lang="en-US" dirty="0"/>
              <a:t>Specifics forthcoming</a:t>
            </a:r>
          </a:p>
          <a:p>
            <a:r>
              <a:rPr lang="en-US" dirty="0"/>
              <a:t>Final grades will be assigned based on the </a:t>
            </a:r>
            <a:r>
              <a:rPr lang="en-US" b="1" dirty="0"/>
              <a:t>amount of work at each level</a:t>
            </a:r>
          </a:p>
          <a:p>
            <a:endParaRPr lang="en-US" dirty="0"/>
          </a:p>
          <a:p>
            <a:r>
              <a:rPr lang="en-US" dirty="0"/>
              <a:t>See the </a:t>
            </a:r>
            <a:r>
              <a:rPr lang="en-US" dirty="0">
                <a:hlinkClick r:id="rId2"/>
              </a:rPr>
              <a:t>syllabus</a:t>
            </a:r>
            <a:r>
              <a:rPr lang="en-US" dirty="0"/>
              <a:t> for more details</a:t>
            </a:r>
          </a:p>
        </p:txBody>
      </p:sp>
      <p:sp>
        <p:nvSpPr>
          <p:cNvPr id="4" name="Footer Placeholder 3"/>
          <p:cNvSpPr>
            <a:spLocks noGrp="1"/>
          </p:cNvSpPr>
          <p:nvPr>
            <p:ph type="ftr" sz="quarter" idx="11"/>
          </p:nvPr>
        </p:nvSpPr>
        <p:spPr/>
        <p:txBody>
          <a:bodyPr/>
          <a:lstStyle/>
          <a:p>
            <a:r>
              <a:rPr lang="en-US" dirty="0"/>
              <a:t>Lesson 0 - Winter 2021</a:t>
            </a:r>
          </a:p>
        </p:txBody>
      </p:sp>
      <p:sp>
        <p:nvSpPr>
          <p:cNvPr id="5" name="Slide Number Placeholder 4"/>
          <p:cNvSpPr>
            <a:spLocks noGrp="1"/>
          </p:cNvSpPr>
          <p:nvPr>
            <p:ph type="sldNum" sz="quarter" idx="12"/>
          </p:nvPr>
        </p:nvSpPr>
        <p:spPr/>
        <p:txBody>
          <a:bodyPr/>
          <a:lstStyle/>
          <a:p>
            <a:fld id="{9D3C886E-6997-4228-A88B-2272D22D50D1}" type="slidenum">
              <a:rPr lang="en-US" smtClean="0"/>
              <a:pPr/>
              <a:t>29</a:t>
            </a:fld>
            <a:endParaRPr lang="en-US" dirty="0"/>
          </a:p>
        </p:txBody>
      </p:sp>
    </p:spTree>
    <p:extLst>
      <p:ext uri="{BB962C8B-B14F-4D97-AF65-F5344CB8AC3E}">
        <p14:creationId xmlns:p14="http://schemas.microsoft.com/office/powerpoint/2010/main" val="38836919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sz="half" idx="1"/>
          </p:nvPr>
        </p:nvSpPr>
        <p:spPr/>
        <p:txBody>
          <a:bodyPr>
            <a:normAutofit/>
          </a:bodyPr>
          <a:lstStyle/>
          <a:p>
            <a:r>
              <a:rPr lang="en-US" dirty="0">
                <a:solidFill>
                  <a:schemeClr val="accent5"/>
                </a:solidFill>
              </a:rPr>
              <a:t>About us</a:t>
            </a:r>
          </a:p>
          <a:p>
            <a:r>
              <a:rPr lang="en-US" dirty="0"/>
              <a:t>About this course</a:t>
            </a:r>
          </a:p>
          <a:p>
            <a:pPr lvl="1"/>
            <a:r>
              <a:rPr lang="en-US" dirty="0"/>
              <a:t>Learning objectives</a:t>
            </a:r>
          </a:p>
          <a:p>
            <a:pPr lvl="1"/>
            <a:r>
              <a:rPr lang="en-US" dirty="0"/>
              <a:t>Other similar courses</a:t>
            </a:r>
          </a:p>
          <a:p>
            <a:pPr lvl="1"/>
            <a:r>
              <a:rPr lang="en-US" dirty="0"/>
              <a:t>Course components</a:t>
            </a:r>
          </a:p>
          <a:p>
            <a:r>
              <a:rPr lang="en-US" dirty="0"/>
              <a:t>Our learning model</a:t>
            </a:r>
          </a:p>
        </p:txBody>
      </p:sp>
      <p:sp>
        <p:nvSpPr>
          <p:cNvPr id="8" name="Content Placeholder 7"/>
          <p:cNvSpPr>
            <a:spLocks noGrp="1"/>
          </p:cNvSpPr>
          <p:nvPr>
            <p:ph sz="half" idx="2"/>
          </p:nvPr>
        </p:nvSpPr>
        <p:spPr/>
        <p:txBody>
          <a:bodyPr>
            <a:normAutofit/>
          </a:bodyPr>
          <a:lstStyle/>
          <a:p>
            <a:r>
              <a:rPr lang="en-US" dirty="0"/>
              <a:t>Tools and resources</a:t>
            </a:r>
          </a:p>
          <a:p>
            <a:pPr lvl="1"/>
            <a:r>
              <a:rPr lang="en-US" dirty="0"/>
              <a:t>Course Website</a:t>
            </a:r>
          </a:p>
          <a:p>
            <a:pPr lvl="1"/>
            <a:r>
              <a:rPr lang="en-US" dirty="0"/>
              <a:t>Zoom</a:t>
            </a:r>
          </a:p>
          <a:p>
            <a:pPr lvl="1"/>
            <a:r>
              <a:rPr lang="en-US" dirty="0"/>
              <a:t>Ed</a:t>
            </a:r>
          </a:p>
          <a:p>
            <a:pPr lvl="1"/>
            <a:r>
              <a:rPr lang="en-US" dirty="0" err="1"/>
              <a:t>PollEverywhere</a:t>
            </a:r>
            <a:endParaRPr lang="en-US" dirty="0"/>
          </a:p>
          <a:p>
            <a:pPr lvl="1"/>
            <a:r>
              <a:rPr lang="en-US" dirty="0"/>
              <a:t>Discord</a:t>
            </a:r>
          </a:p>
          <a:p>
            <a:r>
              <a:rPr lang="en-US" dirty="0"/>
              <a:t>Assessment and grading</a:t>
            </a:r>
          </a:p>
          <a:p>
            <a:r>
              <a:rPr lang="en-US" dirty="0"/>
              <a:t>Collaboration</a:t>
            </a:r>
          </a:p>
        </p:txBody>
      </p:sp>
      <p:sp>
        <p:nvSpPr>
          <p:cNvPr id="6" name="Footer Placeholder 5"/>
          <p:cNvSpPr>
            <a:spLocks noGrp="1"/>
          </p:cNvSpPr>
          <p:nvPr>
            <p:ph type="ftr" sz="quarter" idx="11"/>
          </p:nvPr>
        </p:nvSpPr>
        <p:spPr/>
        <p:txBody>
          <a:bodyPr/>
          <a:lstStyle/>
          <a:p>
            <a:r>
              <a:rPr lang="en-US" dirty="0">
                <a:solidFill>
                  <a:schemeClr val="bg1"/>
                </a:solidFill>
              </a:rPr>
              <a:t>Lesson 0 - Winter 2021</a:t>
            </a:r>
          </a:p>
        </p:txBody>
      </p:sp>
      <p:sp>
        <p:nvSpPr>
          <p:cNvPr id="7" name="Slide Number Placeholder 6"/>
          <p:cNvSpPr>
            <a:spLocks noGrp="1"/>
          </p:cNvSpPr>
          <p:nvPr>
            <p:ph type="sldNum" sz="quarter" idx="12"/>
          </p:nvPr>
        </p:nvSpPr>
        <p:spPr/>
        <p:txBody>
          <a:bodyPr/>
          <a:lstStyle/>
          <a:p>
            <a:fld id="{9D3C886E-6997-4228-A88B-2272D22D50D1}" type="slidenum">
              <a:rPr lang="en-US" smtClean="0">
                <a:solidFill>
                  <a:schemeClr val="bg1"/>
                </a:solidFill>
              </a:rPr>
              <a:t>3</a:t>
            </a:fld>
            <a:endParaRPr lang="en-US" dirty="0">
              <a:solidFill>
                <a:schemeClr val="bg1"/>
              </a:solidFill>
            </a:endParaRPr>
          </a:p>
        </p:txBody>
      </p:sp>
      <p:sp>
        <p:nvSpPr>
          <p:cNvPr id="4" name="Right Arrow 3"/>
          <p:cNvSpPr/>
          <p:nvPr/>
        </p:nvSpPr>
        <p:spPr>
          <a:xfrm flipH="1">
            <a:off x="2554014" y="1992762"/>
            <a:ext cx="580171" cy="157655"/>
          </a:xfrm>
          <a:prstGeom prst="rightArrow">
            <a:avLst>
              <a:gd name="adj1" fmla="val 50000"/>
              <a:gd name="adj2" fmla="val 10200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83061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Collaboration Policy</a:t>
            </a:r>
          </a:p>
        </p:txBody>
      </p:sp>
      <p:sp>
        <p:nvSpPr>
          <p:cNvPr id="3" name="Content Placeholder 2"/>
          <p:cNvSpPr>
            <a:spLocks noGrp="1"/>
          </p:cNvSpPr>
          <p:nvPr>
            <p:ph idx="1"/>
          </p:nvPr>
        </p:nvSpPr>
        <p:spPr/>
        <p:txBody>
          <a:bodyPr>
            <a:normAutofit fontScale="92500" lnSpcReduction="20000"/>
          </a:bodyPr>
          <a:lstStyle/>
          <a:p>
            <a:pPr marL="0" indent="0">
              <a:buNone/>
            </a:pPr>
            <a:r>
              <a:rPr lang="en-US" i="1" dirty="0"/>
              <a:t>Learning is hard, but it’s easier when you learn from each other</a:t>
            </a:r>
          </a:p>
          <a:p>
            <a:endParaRPr lang="en-US" dirty="0"/>
          </a:p>
          <a:p>
            <a:r>
              <a:rPr lang="en-US" dirty="0"/>
              <a:t>You are encouraged to form study groups, work together on practice and review, and discuss your ideas and approaches </a:t>
            </a:r>
            <a:r>
              <a:rPr lang="en-US" b="1" dirty="0"/>
              <a:t>at a high level</a:t>
            </a:r>
          </a:p>
          <a:p>
            <a:r>
              <a:rPr lang="en-US" dirty="0"/>
              <a:t>If you discuss your ideas with others, you must </a:t>
            </a:r>
            <a:r>
              <a:rPr lang="en-US" b="1" dirty="0"/>
              <a:t>cite them</a:t>
            </a:r>
            <a:endParaRPr lang="en-US" dirty="0"/>
          </a:p>
          <a:p>
            <a:r>
              <a:rPr lang="en-US" dirty="0"/>
              <a:t>All work you submit for grading </a:t>
            </a:r>
            <a:r>
              <a:rPr lang="en-US" b="1" dirty="0"/>
              <a:t>must be your own</a:t>
            </a:r>
          </a:p>
          <a:p>
            <a:r>
              <a:rPr lang="en-US" dirty="0"/>
              <a:t>Any work found to not be your own will receive a grade of </a:t>
            </a:r>
            <a:r>
              <a:rPr lang="en-US" b="1" dirty="0"/>
              <a:t>U on all dimensions and may not be resubmitted</a:t>
            </a:r>
          </a:p>
          <a:p>
            <a:pPr lvl="1"/>
            <a:r>
              <a:rPr lang="en-US" dirty="0"/>
              <a:t>If it’s not your work, we can’t assess your mastery from it</a:t>
            </a:r>
          </a:p>
          <a:p>
            <a:endParaRPr lang="en-US" dirty="0"/>
          </a:p>
          <a:p>
            <a:r>
              <a:rPr lang="en-US" dirty="0"/>
              <a:t>See the </a:t>
            </a:r>
            <a:r>
              <a:rPr lang="en-US" dirty="0">
                <a:hlinkClick r:id="rId2"/>
              </a:rPr>
              <a:t>syllabus</a:t>
            </a:r>
            <a:r>
              <a:rPr lang="en-US" dirty="0"/>
              <a:t> for more details</a:t>
            </a:r>
          </a:p>
          <a:p>
            <a:endParaRPr lang="en-US" dirty="0"/>
          </a:p>
        </p:txBody>
      </p:sp>
      <p:sp>
        <p:nvSpPr>
          <p:cNvPr id="4" name="Footer Placeholder 3"/>
          <p:cNvSpPr>
            <a:spLocks noGrp="1"/>
          </p:cNvSpPr>
          <p:nvPr>
            <p:ph type="ftr" sz="quarter" idx="11"/>
          </p:nvPr>
        </p:nvSpPr>
        <p:spPr/>
        <p:txBody>
          <a:bodyPr/>
          <a:lstStyle/>
          <a:p>
            <a:r>
              <a:rPr lang="en-US" dirty="0"/>
              <a:t>Lesson 0 - Winter 2021</a:t>
            </a:r>
          </a:p>
        </p:txBody>
      </p:sp>
      <p:sp>
        <p:nvSpPr>
          <p:cNvPr id="5" name="Slide Number Placeholder 4"/>
          <p:cNvSpPr>
            <a:spLocks noGrp="1"/>
          </p:cNvSpPr>
          <p:nvPr>
            <p:ph type="sldNum" sz="quarter" idx="12"/>
          </p:nvPr>
        </p:nvSpPr>
        <p:spPr/>
        <p:txBody>
          <a:bodyPr/>
          <a:lstStyle/>
          <a:p>
            <a:fld id="{9D3C886E-6997-4228-A88B-2272D22D50D1}" type="slidenum">
              <a:rPr lang="en-US" smtClean="0"/>
              <a:pPr/>
              <a:t>30</a:t>
            </a:fld>
            <a:endParaRPr lang="en-US" dirty="0"/>
          </a:p>
        </p:txBody>
      </p:sp>
    </p:spTree>
    <p:extLst>
      <p:ext uri="{BB962C8B-B14F-4D97-AF65-F5344CB8AC3E}">
        <p14:creationId xmlns:p14="http://schemas.microsoft.com/office/powerpoint/2010/main" val="31225133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Amnesty</a:t>
            </a:r>
          </a:p>
        </p:txBody>
      </p:sp>
      <p:sp>
        <p:nvSpPr>
          <p:cNvPr id="3" name="Content Placeholder 2"/>
          <p:cNvSpPr>
            <a:spLocks noGrp="1"/>
          </p:cNvSpPr>
          <p:nvPr>
            <p:ph idx="1"/>
          </p:nvPr>
        </p:nvSpPr>
        <p:spPr/>
        <p:txBody>
          <a:bodyPr/>
          <a:lstStyle/>
          <a:p>
            <a:pPr marL="0" indent="0">
              <a:buNone/>
            </a:pPr>
            <a:r>
              <a:rPr lang="en-US" i="1" dirty="0"/>
              <a:t>Sometimes, we make bad choices that we regret</a:t>
            </a:r>
          </a:p>
          <a:p>
            <a:pPr marL="0" indent="0">
              <a:buNone/>
            </a:pPr>
            <a:endParaRPr lang="en-US" i="1" dirty="0"/>
          </a:p>
          <a:p>
            <a:r>
              <a:rPr lang="en-US" dirty="0"/>
              <a:t>“If you submit work that is in violation of the academic conduct policy, you bring the action to Brett's attention within 72 hours of submission and request amnesty. If you do so, you will receive a grade of U for the initial submission, but you </a:t>
            </a:r>
            <a:r>
              <a:rPr lang="en-US" b="1" dirty="0"/>
              <a:t>will be allowed to resubmit your work under the normal resubmission process</a:t>
            </a:r>
            <a:r>
              <a:rPr lang="en-US" dirty="0"/>
              <a:t>.”</a:t>
            </a:r>
          </a:p>
          <a:p>
            <a:endParaRPr lang="en-US" dirty="0"/>
          </a:p>
          <a:p>
            <a:r>
              <a:rPr lang="en-US" dirty="0"/>
              <a:t>See the </a:t>
            </a:r>
            <a:r>
              <a:rPr lang="en-US" dirty="0">
                <a:hlinkClick r:id="rId2"/>
              </a:rPr>
              <a:t>syllabus</a:t>
            </a:r>
            <a:r>
              <a:rPr lang="en-US" dirty="0"/>
              <a:t> for more details</a:t>
            </a:r>
          </a:p>
          <a:p>
            <a:endParaRPr lang="en-US" dirty="0"/>
          </a:p>
        </p:txBody>
      </p:sp>
      <p:sp>
        <p:nvSpPr>
          <p:cNvPr id="4" name="Footer Placeholder 3"/>
          <p:cNvSpPr>
            <a:spLocks noGrp="1"/>
          </p:cNvSpPr>
          <p:nvPr>
            <p:ph type="ftr" sz="quarter" idx="11"/>
          </p:nvPr>
        </p:nvSpPr>
        <p:spPr/>
        <p:txBody>
          <a:bodyPr/>
          <a:lstStyle/>
          <a:p>
            <a:r>
              <a:rPr lang="en-US" dirty="0"/>
              <a:t>Lesson 0 - Winter 2021</a:t>
            </a:r>
          </a:p>
        </p:txBody>
      </p:sp>
      <p:sp>
        <p:nvSpPr>
          <p:cNvPr id="5" name="Slide Number Placeholder 4"/>
          <p:cNvSpPr>
            <a:spLocks noGrp="1"/>
          </p:cNvSpPr>
          <p:nvPr>
            <p:ph type="sldNum" sz="quarter" idx="12"/>
          </p:nvPr>
        </p:nvSpPr>
        <p:spPr/>
        <p:txBody>
          <a:bodyPr/>
          <a:lstStyle/>
          <a:p>
            <a:fld id="{9D3C886E-6997-4228-A88B-2272D22D50D1}" type="slidenum">
              <a:rPr lang="en-US" smtClean="0"/>
              <a:pPr/>
              <a:t>31</a:t>
            </a:fld>
            <a:endParaRPr lang="en-US" dirty="0"/>
          </a:p>
        </p:txBody>
      </p:sp>
    </p:spTree>
    <p:extLst>
      <p:ext uri="{BB962C8B-B14F-4D97-AF65-F5344CB8AC3E}">
        <p14:creationId xmlns:p14="http://schemas.microsoft.com/office/powerpoint/2010/main" val="333584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Hi, I’m Brett! </a:t>
            </a:r>
            <a:r>
              <a:rPr lang="en-US"/>
              <a:t>(he/him)</a:t>
            </a:r>
            <a:endParaRPr lang="en-US" dirty="0"/>
          </a:p>
        </p:txBody>
      </p:sp>
      <p:sp>
        <p:nvSpPr>
          <p:cNvPr id="8" name="Content Placeholder 7"/>
          <p:cNvSpPr>
            <a:spLocks noGrp="1"/>
          </p:cNvSpPr>
          <p:nvPr>
            <p:ph idx="1"/>
          </p:nvPr>
        </p:nvSpPr>
        <p:spPr>
          <a:xfrm>
            <a:off x="838200" y="1825625"/>
            <a:ext cx="7555361" cy="4218516"/>
          </a:xfrm>
        </p:spPr>
        <p:txBody>
          <a:bodyPr>
            <a:normAutofit/>
          </a:bodyPr>
          <a:lstStyle/>
          <a:p>
            <a:r>
              <a:rPr lang="en-US" dirty="0"/>
              <a:t>Assistant Teaching Professor</a:t>
            </a:r>
          </a:p>
          <a:p>
            <a:r>
              <a:rPr lang="en-US" dirty="0"/>
              <a:t>Frequent 14X instructor</a:t>
            </a:r>
          </a:p>
          <a:p>
            <a:r>
              <a:rPr lang="en-US" dirty="0"/>
              <a:t>Also interested in CS education/pedagogy</a:t>
            </a:r>
          </a:p>
          <a:p>
            <a:r>
              <a:rPr lang="en-US" dirty="0"/>
              <a:t>Previously: </a:t>
            </a:r>
          </a:p>
          <a:p>
            <a:pPr lvl="1"/>
            <a:r>
              <a:rPr lang="en-US" dirty="0"/>
              <a:t>trained CS teachers</a:t>
            </a:r>
          </a:p>
          <a:p>
            <a:pPr lvl="1"/>
            <a:r>
              <a:rPr lang="en-US" dirty="0"/>
              <a:t>developed CS curriculum</a:t>
            </a:r>
          </a:p>
          <a:p>
            <a:pPr lvl="1"/>
            <a:r>
              <a:rPr lang="en-US" dirty="0"/>
              <a:t>taught high school CS</a:t>
            </a:r>
          </a:p>
          <a:p>
            <a:pPr lvl="1"/>
            <a:r>
              <a:rPr lang="en-US" dirty="0"/>
              <a:t>worked as a software engineer</a:t>
            </a:r>
          </a:p>
          <a:p>
            <a:pPr lvl="1"/>
            <a:endParaRPr lang="en-US" dirty="0"/>
          </a:p>
        </p:txBody>
      </p:sp>
      <p:sp>
        <p:nvSpPr>
          <p:cNvPr id="5" name="Footer Placeholder 4"/>
          <p:cNvSpPr>
            <a:spLocks noGrp="1"/>
          </p:cNvSpPr>
          <p:nvPr>
            <p:ph type="ftr" sz="quarter" idx="11"/>
          </p:nvPr>
        </p:nvSpPr>
        <p:spPr/>
        <p:txBody>
          <a:bodyPr/>
          <a:lstStyle/>
          <a:p>
            <a:r>
              <a:rPr lang="en-US" dirty="0"/>
              <a:t>Lesson 0 - Winter 2021</a:t>
            </a:r>
          </a:p>
        </p:txBody>
      </p:sp>
      <p:sp>
        <p:nvSpPr>
          <p:cNvPr id="6" name="Slide Number Placeholder 5"/>
          <p:cNvSpPr>
            <a:spLocks noGrp="1"/>
          </p:cNvSpPr>
          <p:nvPr>
            <p:ph type="sldNum" sz="quarter" idx="12"/>
          </p:nvPr>
        </p:nvSpPr>
        <p:spPr/>
        <p:txBody>
          <a:bodyPr/>
          <a:lstStyle/>
          <a:p>
            <a:fld id="{9D3C886E-6997-4228-A88B-2272D22D50D1}" type="slidenum">
              <a:rPr lang="en-US" smtClean="0"/>
              <a:t>4</a:t>
            </a:fld>
            <a:endParaRPr lang="en-US"/>
          </a:p>
        </p:txBody>
      </p:sp>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r="27379"/>
          <a:stretch/>
        </p:blipFill>
        <p:spPr>
          <a:xfrm>
            <a:off x="8610600" y="2018611"/>
            <a:ext cx="3182830" cy="2921876"/>
          </a:xfrm>
          <a:prstGeom prst="rect">
            <a:avLst/>
          </a:prstGeom>
        </p:spPr>
      </p:pic>
    </p:spTree>
    <p:extLst>
      <p:ext uri="{BB962C8B-B14F-4D97-AF65-F5344CB8AC3E}">
        <p14:creationId xmlns:p14="http://schemas.microsoft.com/office/powerpoint/2010/main" val="3022609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31520"/>
          </a:xfrm>
        </p:spPr>
        <p:txBody>
          <a:bodyPr/>
          <a:lstStyle/>
          <a:p>
            <a:r>
              <a:rPr lang="en-US" dirty="0"/>
              <a:t>Meet your TAs</a:t>
            </a:r>
          </a:p>
        </p:txBody>
      </p:sp>
      <p:sp>
        <p:nvSpPr>
          <p:cNvPr id="5" name="Slide Number Placeholder 4"/>
          <p:cNvSpPr>
            <a:spLocks noGrp="1"/>
          </p:cNvSpPr>
          <p:nvPr>
            <p:ph type="sldNum" sz="quarter" idx="12"/>
          </p:nvPr>
        </p:nvSpPr>
        <p:spPr>
          <a:xfrm>
            <a:off x="8610600" y="6356349"/>
            <a:ext cx="2743200" cy="914400"/>
          </a:xfrm>
        </p:spPr>
        <p:txBody>
          <a:bodyPr/>
          <a:lstStyle/>
          <a:p>
            <a:fld id="{9D3C886E-6997-4228-A88B-2272D22D50D1}" type="slidenum">
              <a:rPr lang="en-US" smtClean="0"/>
              <a:pPr/>
              <a:t>5</a:t>
            </a:fld>
            <a:endParaRPr lang="en-US" dirty="0"/>
          </a:p>
        </p:txBody>
      </p:sp>
      <p:sp>
        <p:nvSpPr>
          <p:cNvPr id="165" name="Footer Placeholder 5">
            <a:extLst>
              <a:ext uri="{FF2B5EF4-FFF2-40B4-BE49-F238E27FC236}">
                <a16:creationId xmlns:a16="http://schemas.microsoft.com/office/drawing/2014/main" id="{42BFD1EF-E49D-484D-87A9-AECB3C4AE1CD}"/>
              </a:ext>
            </a:extLst>
          </p:cNvPr>
          <p:cNvSpPr txBox="1">
            <a:spLocks/>
          </p:cNvSpPr>
          <p:nvPr/>
        </p:nvSpPr>
        <p:spPr>
          <a:xfrm>
            <a:off x="4038600" y="6356349"/>
            <a:ext cx="4114800" cy="91440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Lesson 0 - Winter 2021</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40170" y="3767070"/>
            <a:ext cx="731520" cy="731520"/>
          </a:xfrm>
          <a:prstGeom prst="rect">
            <a:avLst/>
          </a:prstGeom>
        </p:spPr>
      </p:pic>
      <p:pic>
        <p:nvPicPr>
          <p:cNvPr id="1026" name="Picture 2" descr="https://courses.cs.washington.edu/courses/cse143/20au/assets/images/ashley-lia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4772" y="3382525"/>
            <a:ext cx="731520" cy="7315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rofile picture of Shreyash Niga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43815" y="4972770"/>
            <a:ext cx="731520" cy="73152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rofile picture of Kimi Lock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42883" y="3463606"/>
            <a:ext cx="731520" cy="73152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rofile picture of Rinav Kasthur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20446" y="3125339"/>
            <a:ext cx="665018" cy="73152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41509" y="3331642"/>
            <a:ext cx="731520" cy="731520"/>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440170" y="2335637"/>
            <a:ext cx="731520" cy="731520"/>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20926" y="1968526"/>
            <a:ext cx="731520" cy="731520"/>
          </a:xfrm>
          <a:prstGeom prst="rect">
            <a:avLst/>
          </a:prstGeom>
        </p:spPr>
      </p:pic>
      <p:pic>
        <p:nvPicPr>
          <p:cNvPr id="1034" name="Picture 10" descr="https://courses.cs.washington.edu/courses/cse143/20au/assets/images/frederick-huyan.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684834" y="565302"/>
            <a:ext cx="731520" cy="73152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491877" y="4345993"/>
            <a:ext cx="721894" cy="731520"/>
          </a:xfrm>
          <a:prstGeom prst="rect">
            <a:avLst/>
          </a:prstGeom>
        </p:spPr>
      </p:pic>
      <p:pic>
        <p:nvPicPr>
          <p:cNvPr id="14" name="Picture 13"/>
          <p:cNvPicPr>
            <a:picLocks noChangeAspect="1"/>
          </p:cNvPicPr>
          <p:nvPr/>
        </p:nvPicPr>
        <p:blipFill rotWithShape="1">
          <a:blip r:embed="rId12" cstate="print">
            <a:extLst>
              <a:ext uri="{28A0092B-C50C-407E-A947-70E740481C1C}">
                <a14:useLocalDpi xmlns:a14="http://schemas.microsoft.com/office/drawing/2010/main" val="0"/>
              </a:ext>
            </a:extLst>
          </a:blip>
          <a:srcRect l="18935" r="25357" b="16117"/>
          <a:stretch/>
        </p:blipFill>
        <p:spPr>
          <a:xfrm>
            <a:off x="4588958" y="4787456"/>
            <a:ext cx="728719" cy="731520"/>
          </a:xfrm>
          <a:prstGeom prst="rect">
            <a:avLst/>
          </a:prstGeom>
        </p:spPr>
      </p:pic>
      <p:pic>
        <p:nvPicPr>
          <p:cNvPr id="15" name="Picture 1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986786" y="1051246"/>
            <a:ext cx="731520" cy="731520"/>
          </a:xfrm>
          <a:prstGeom prst="rect">
            <a:avLst/>
          </a:prstGeom>
        </p:spPr>
      </p:pic>
      <p:pic>
        <p:nvPicPr>
          <p:cNvPr id="1036" name="Picture 12" descr="profile picture of Oscar Perez"/>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99205" y="1919884"/>
            <a:ext cx="731520" cy="73152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profile picture of CC Sent"/>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009026" y="717842"/>
            <a:ext cx="731826" cy="73152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s://courses.cs.washington.edu/courses/cse143/20au/assets/images/arjun-singla.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800466" y="1314534"/>
            <a:ext cx="731520" cy="73152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953169" y="4681602"/>
            <a:ext cx="731520" cy="731520"/>
          </a:xfrm>
          <a:prstGeom prst="rect">
            <a:avLst/>
          </a:prstGeom>
        </p:spPr>
      </p:pic>
      <p:pic>
        <p:nvPicPr>
          <p:cNvPr id="17" name="Picture 16"/>
          <p:cNvPicPr>
            <a:picLocks noChangeAspect="1"/>
          </p:cNvPicPr>
          <p:nvPr/>
        </p:nvPicPr>
        <p:blipFill rotWithShape="1">
          <a:blip r:embed="rId18" cstate="print">
            <a:extLst>
              <a:ext uri="{28A0092B-C50C-407E-A947-70E740481C1C}">
                <a14:useLocalDpi xmlns:a14="http://schemas.microsoft.com/office/drawing/2010/main" val="0"/>
              </a:ext>
            </a:extLst>
          </a:blip>
          <a:srcRect l="3905" r="8921" b="44109"/>
          <a:stretch/>
        </p:blipFill>
        <p:spPr>
          <a:xfrm>
            <a:off x="6300593" y="1685990"/>
            <a:ext cx="773946" cy="731520"/>
          </a:xfrm>
          <a:prstGeom prst="rect">
            <a:avLst/>
          </a:prstGeom>
        </p:spPr>
      </p:pic>
      <p:pic>
        <p:nvPicPr>
          <p:cNvPr id="1041" name="FAF8C58A-C0CF-427D-8EE0-4655EA54B222" descr="2E37E429-3137-4C1C-801B-023D1C9B5F8F"/>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b="30035"/>
          <a:stretch/>
        </p:blipFill>
        <p:spPr bwMode="auto">
          <a:xfrm>
            <a:off x="2293521" y="4104135"/>
            <a:ext cx="695398" cy="73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512566" y="4595813"/>
            <a:ext cx="731520" cy="731520"/>
          </a:xfrm>
          <a:prstGeom prst="rect">
            <a:avLst/>
          </a:prstGeom>
        </p:spPr>
      </p:pic>
      <p:pic>
        <p:nvPicPr>
          <p:cNvPr id="1043" name="Picture 19" descr="https://courses.cs.washington.edu/courses/cse143/20au/assets/images/david-shiroma.jp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3507776" y="1473386"/>
            <a:ext cx="731520" cy="73152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0473460" y="2334286"/>
            <a:ext cx="731520" cy="731520"/>
          </a:xfrm>
          <a:prstGeom prst="rect">
            <a:avLst/>
          </a:prstGeom>
        </p:spPr>
      </p:pic>
      <p:pic>
        <p:nvPicPr>
          <p:cNvPr id="1045" name="Picture 21" descr="profile picture of Jun Song"/>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740852" y="4469895"/>
            <a:ext cx="731520" cy="73152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p:cNvPicPr>
          <p:nvPr/>
        </p:nvPicPr>
        <p:blipFill rotWithShape="1">
          <a:blip r:embed="rId24" cstate="print">
            <a:extLst>
              <a:ext uri="{28A0092B-C50C-407E-A947-70E740481C1C}">
                <a14:useLocalDpi xmlns:a14="http://schemas.microsoft.com/office/drawing/2010/main" val="0"/>
              </a:ext>
            </a:extLst>
          </a:blip>
          <a:srcRect l="3349" t="20137" r="8587" b="8630"/>
          <a:stretch/>
        </p:blipFill>
        <p:spPr>
          <a:xfrm>
            <a:off x="3710860" y="3713682"/>
            <a:ext cx="711478" cy="731520"/>
          </a:xfrm>
          <a:prstGeom prst="rect">
            <a:avLst/>
          </a:prstGeom>
        </p:spPr>
      </p:pic>
      <p:pic>
        <p:nvPicPr>
          <p:cNvPr id="1047" name="Picture 23" descr="profile picture of Jeremy Lipschutz"/>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9446070" y="3214567"/>
            <a:ext cx="731520" cy="73152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10401846" y="5165642"/>
            <a:ext cx="649278" cy="731520"/>
          </a:xfrm>
          <a:prstGeom prst="rect">
            <a:avLst/>
          </a:prstGeom>
        </p:spPr>
      </p:pic>
      <p:pic>
        <p:nvPicPr>
          <p:cNvPr id="22" name="Picture 21"/>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2623159" y="2600390"/>
            <a:ext cx="731520" cy="731520"/>
          </a:xfrm>
          <a:prstGeom prst="rect">
            <a:avLst/>
          </a:prstGeom>
        </p:spPr>
      </p:pic>
      <p:pic>
        <p:nvPicPr>
          <p:cNvPr id="1053" name="Picture 29" descr="https://courses.cs.washington.edu/courses/cse143/20au/assets/images/jordan-yoon-buck.jpg"/>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7386015" y="2134003"/>
            <a:ext cx="731520" cy="731520"/>
          </a:xfrm>
          <a:prstGeom prst="rect">
            <a:avLst/>
          </a:prstGeom>
          <a:noFill/>
          <a:extLst>
            <a:ext uri="{909E8E84-426E-40DD-AFC4-6F175D3DCCD1}">
              <a14:hiddenFill xmlns:a14="http://schemas.microsoft.com/office/drawing/2010/main">
                <a:solidFill>
                  <a:srgbClr val="FFFFFF"/>
                </a:solidFill>
              </a14:hiddenFill>
            </a:ext>
          </a:extLst>
        </p:spPr>
      </p:pic>
      <p:pic>
        <p:nvPicPr>
          <p:cNvPr id="1055" name="Picture 31" descr="https://courses.cs.washington.edu/courses/cse143/20au/assets/images/raymond-berry.jpg"/>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1427052" y="3015113"/>
            <a:ext cx="731520" cy="731520"/>
          </a:xfrm>
          <a:prstGeom prst="rect">
            <a:avLst/>
          </a:prstGeom>
          <a:noFill/>
          <a:extLst>
            <a:ext uri="{909E8E84-426E-40DD-AFC4-6F175D3DCCD1}">
              <a14:hiddenFill xmlns:a14="http://schemas.microsoft.com/office/drawing/2010/main">
                <a:solidFill>
                  <a:srgbClr val="FFFFFF"/>
                </a:solidFill>
              </a14:hiddenFill>
            </a:ext>
          </a:extLst>
        </p:spPr>
      </p:pic>
      <p:pic>
        <p:nvPicPr>
          <p:cNvPr id="1057" name="Picture 33" descr="https://courses.cs.washington.edu/courses/cse143/20au/assets/images/sanjana-sathyanarayanan.jpg"/>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3988382" y="2482699"/>
            <a:ext cx="731520" cy="731520"/>
          </a:xfrm>
          <a:prstGeom prst="rect">
            <a:avLst/>
          </a:prstGeom>
          <a:noFill/>
          <a:extLst>
            <a:ext uri="{909E8E84-426E-40DD-AFC4-6F175D3DCCD1}">
              <a14:hiddenFill xmlns:a14="http://schemas.microsoft.com/office/drawing/2010/main">
                <a:solidFill>
                  <a:srgbClr val="FFFFFF"/>
                </a:solidFill>
              </a14:hiddenFill>
            </a:ext>
          </a:extLst>
        </p:spPr>
      </p:pic>
      <p:pic>
        <p:nvPicPr>
          <p:cNvPr id="1059" name="Picture 35" descr="https://courses.cs.washington.edu/courses/cse143/20au/assets/images/hitesh-boinpally.jpg"/>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9419487" y="1436846"/>
            <a:ext cx="731520" cy="731520"/>
          </a:xfrm>
          <a:prstGeom prst="rect">
            <a:avLst/>
          </a:prstGeom>
          <a:noFill/>
          <a:extLst>
            <a:ext uri="{909E8E84-426E-40DD-AFC4-6F175D3DCCD1}">
              <a14:hiddenFill xmlns:a14="http://schemas.microsoft.com/office/drawing/2010/main">
                <a:solidFill>
                  <a:srgbClr val="FFFFFF"/>
                </a:solidFill>
              </a14:hiddenFill>
            </a:ext>
          </a:extLst>
        </p:spPr>
      </p:pic>
      <p:pic>
        <p:nvPicPr>
          <p:cNvPr id="1061" name="Picture 37" descr="https://courses.cs.washington.edu/courses/cse143/20au/assets/images/joe-spaniac.jpg"/>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3345100" y="4915846"/>
            <a:ext cx="731520" cy="731520"/>
          </a:xfrm>
          <a:prstGeom prst="rect">
            <a:avLst/>
          </a:prstGeom>
          <a:noFill/>
          <a:extLst>
            <a:ext uri="{909E8E84-426E-40DD-AFC4-6F175D3DCCD1}">
              <a14:hiddenFill xmlns:a14="http://schemas.microsoft.com/office/drawing/2010/main">
                <a:solidFill>
                  <a:srgbClr val="FFFFFF"/>
                </a:solidFill>
              </a14:hiddenFill>
            </a:ext>
          </a:extLst>
        </p:spPr>
      </p:pic>
      <p:pic>
        <p:nvPicPr>
          <p:cNvPr id="1063" name="Picture 39" descr="https://courses.cs.washington.edu/courses/cse143/20au/assets/images/andrew-wang.jpg"/>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1781920" y="5047362"/>
            <a:ext cx="731520" cy="731520"/>
          </a:xfrm>
          <a:prstGeom prst="rect">
            <a:avLst/>
          </a:prstGeom>
          <a:noFill/>
          <a:extLst>
            <a:ext uri="{909E8E84-426E-40DD-AFC4-6F175D3DCCD1}">
              <a14:hiddenFill xmlns:a14="http://schemas.microsoft.com/office/drawing/2010/main">
                <a:solidFill>
                  <a:srgbClr val="FFFFFF"/>
                </a:solidFill>
              </a14:hiddenFill>
            </a:ext>
          </a:extLst>
        </p:spPr>
      </p:pic>
      <p:pic>
        <p:nvPicPr>
          <p:cNvPr id="1065" name="Picture 41" descr="https://courses.cs.washington.edu/courses/cse143/20au/assets/images/sahil-unadkat.jp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10644731" y="3767070"/>
            <a:ext cx="731520" cy="731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61027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sz="half" idx="1"/>
          </p:nvPr>
        </p:nvSpPr>
        <p:spPr/>
        <p:txBody>
          <a:bodyPr>
            <a:normAutofit/>
          </a:bodyPr>
          <a:lstStyle/>
          <a:p>
            <a:r>
              <a:rPr lang="en-US" dirty="0"/>
              <a:t>About us</a:t>
            </a:r>
          </a:p>
          <a:p>
            <a:r>
              <a:rPr lang="en-US" dirty="0">
                <a:solidFill>
                  <a:schemeClr val="accent2"/>
                </a:solidFill>
              </a:rPr>
              <a:t>About this course</a:t>
            </a:r>
          </a:p>
          <a:p>
            <a:pPr lvl="1"/>
            <a:r>
              <a:rPr lang="en-US" dirty="0">
                <a:solidFill>
                  <a:schemeClr val="accent2"/>
                </a:solidFill>
              </a:rPr>
              <a:t>Learning objectives</a:t>
            </a:r>
          </a:p>
          <a:p>
            <a:pPr lvl="1"/>
            <a:r>
              <a:rPr lang="en-US" dirty="0">
                <a:solidFill>
                  <a:schemeClr val="accent2"/>
                </a:solidFill>
              </a:rPr>
              <a:t>Other similar courses</a:t>
            </a:r>
          </a:p>
          <a:p>
            <a:pPr lvl="1"/>
            <a:r>
              <a:rPr lang="en-US" dirty="0">
                <a:solidFill>
                  <a:schemeClr val="accent2"/>
                </a:solidFill>
              </a:rPr>
              <a:t>Course components</a:t>
            </a:r>
          </a:p>
          <a:p>
            <a:r>
              <a:rPr lang="en-US" dirty="0"/>
              <a:t>Our learning model</a:t>
            </a:r>
          </a:p>
        </p:txBody>
      </p:sp>
      <p:sp>
        <p:nvSpPr>
          <p:cNvPr id="8" name="Content Placeholder 7"/>
          <p:cNvSpPr>
            <a:spLocks noGrp="1"/>
          </p:cNvSpPr>
          <p:nvPr>
            <p:ph sz="half" idx="2"/>
          </p:nvPr>
        </p:nvSpPr>
        <p:spPr/>
        <p:txBody>
          <a:bodyPr>
            <a:normAutofit/>
          </a:bodyPr>
          <a:lstStyle/>
          <a:p>
            <a:r>
              <a:rPr lang="en-US" dirty="0"/>
              <a:t>Tools and resources</a:t>
            </a:r>
          </a:p>
          <a:p>
            <a:pPr lvl="1"/>
            <a:r>
              <a:rPr lang="en-US" dirty="0"/>
              <a:t>Course Website</a:t>
            </a:r>
          </a:p>
          <a:p>
            <a:pPr lvl="1"/>
            <a:r>
              <a:rPr lang="en-US" dirty="0"/>
              <a:t>Zoom</a:t>
            </a:r>
          </a:p>
          <a:p>
            <a:pPr lvl="1"/>
            <a:r>
              <a:rPr lang="en-US" dirty="0"/>
              <a:t>Ed</a:t>
            </a:r>
          </a:p>
          <a:p>
            <a:pPr lvl="1"/>
            <a:r>
              <a:rPr lang="en-US" dirty="0" err="1"/>
              <a:t>PollEverywhere</a:t>
            </a:r>
            <a:endParaRPr lang="en-US" dirty="0"/>
          </a:p>
          <a:p>
            <a:pPr lvl="1"/>
            <a:r>
              <a:rPr lang="en-US" dirty="0"/>
              <a:t>Discord</a:t>
            </a:r>
          </a:p>
          <a:p>
            <a:r>
              <a:rPr lang="en-US" dirty="0"/>
              <a:t>Assessment and grading</a:t>
            </a:r>
          </a:p>
          <a:p>
            <a:r>
              <a:rPr lang="en-US" dirty="0"/>
              <a:t>Collaboration</a:t>
            </a:r>
          </a:p>
        </p:txBody>
      </p:sp>
      <p:sp>
        <p:nvSpPr>
          <p:cNvPr id="6" name="Footer Placeholder 5"/>
          <p:cNvSpPr>
            <a:spLocks noGrp="1"/>
          </p:cNvSpPr>
          <p:nvPr>
            <p:ph type="ftr" sz="quarter" idx="11"/>
          </p:nvPr>
        </p:nvSpPr>
        <p:spPr/>
        <p:txBody>
          <a:bodyPr/>
          <a:lstStyle/>
          <a:p>
            <a:r>
              <a:rPr lang="en-US" dirty="0">
                <a:solidFill>
                  <a:schemeClr val="bg1"/>
                </a:solidFill>
              </a:rPr>
              <a:t>Lesson 0 - Winter 2021</a:t>
            </a:r>
          </a:p>
        </p:txBody>
      </p:sp>
      <p:sp>
        <p:nvSpPr>
          <p:cNvPr id="7" name="Slide Number Placeholder 6"/>
          <p:cNvSpPr>
            <a:spLocks noGrp="1"/>
          </p:cNvSpPr>
          <p:nvPr>
            <p:ph type="sldNum" sz="quarter" idx="12"/>
          </p:nvPr>
        </p:nvSpPr>
        <p:spPr/>
        <p:txBody>
          <a:bodyPr/>
          <a:lstStyle/>
          <a:p>
            <a:fld id="{9D3C886E-6997-4228-A88B-2272D22D50D1}" type="slidenum">
              <a:rPr lang="en-US" smtClean="0">
                <a:solidFill>
                  <a:schemeClr val="bg1"/>
                </a:solidFill>
              </a:rPr>
              <a:t>6</a:t>
            </a:fld>
            <a:endParaRPr lang="en-US" dirty="0">
              <a:solidFill>
                <a:schemeClr val="bg1"/>
              </a:solidFill>
            </a:endParaRPr>
          </a:p>
        </p:txBody>
      </p:sp>
      <p:sp>
        <p:nvSpPr>
          <p:cNvPr id="4" name="Right Arrow 3"/>
          <p:cNvSpPr/>
          <p:nvPr/>
        </p:nvSpPr>
        <p:spPr>
          <a:xfrm flipH="1">
            <a:off x="3827868" y="2522483"/>
            <a:ext cx="580171" cy="157655"/>
          </a:xfrm>
          <a:prstGeom prst="rightArrow">
            <a:avLst>
              <a:gd name="adj1" fmla="val 50000"/>
              <a:gd name="adj2" fmla="val 10200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9055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a:xfrm>
            <a:off x="838200" y="1825624"/>
            <a:ext cx="10515600" cy="4420535"/>
          </a:xfrm>
        </p:spPr>
        <p:txBody>
          <a:bodyPr>
            <a:normAutofit fontScale="62500" lnSpcReduction="20000"/>
          </a:bodyPr>
          <a:lstStyle/>
          <a:p>
            <a:pPr marL="0" indent="0">
              <a:buNone/>
            </a:pPr>
            <a:r>
              <a:rPr lang="en-US" i="1" dirty="0"/>
              <a:t>or, “What will I learn in this class?”</a:t>
            </a:r>
          </a:p>
          <a:p>
            <a:pPr marL="0" indent="0">
              <a:buNone/>
            </a:pPr>
            <a:endParaRPr lang="en-US" i="1" dirty="0"/>
          </a:p>
          <a:p>
            <a:pPr algn="l">
              <a:buFont typeface="+mj-lt"/>
              <a:buAutoNum type="arabicPeriod"/>
            </a:pPr>
            <a:r>
              <a:rPr lang="en-US" b="1" i="0" dirty="0">
                <a:solidFill>
                  <a:srgbClr val="212529"/>
                </a:solidFill>
                <a:effectLst/>
                <a:latin typeface="-apple-system"/>
              </a:rPr>
              <a:t>Functionality/Behavior:</a:t>
            </a:r>
            <a:r>
              <a:rPr lang="en-US" b="0" i="0" dirty="0">
                <a:solidFill>
                  <a:srgbClr val="212529"/>
                </a:solidFill>
                <a:effectLst/>
                <a:latin typeface="-apple-system"/>
              </a:rPr>
              <a:t> Write functionally correct and efficient Java programs and systems of medium to large length and complexity that meet a provided specification and/or solve a specified problem</a:t>
            </a:r>
          </a:p>
          <a:p>
            <a:pPr algn="l">
              <a:buFont typeface="+mj-lt"/>
              <a:buAutoNum type="arabicPeriod"/>
            </a:pPr>
            <a:r>
              <a:rPr lang="en-US" b="1" i="0" dirty="0">
                <a:solidFill>
                  <a:srgbClr val="212529"/>
                </a:solidFill>
                <a:effectLst/>
                <a:latin typeface="-apple-system"/>
              </a:rPr>
              <a:t>Comprehension:</a:t>
            </a:r>
            <a:r>
              <a:rPr lang="en-US" b="0" i="0" dirty="0">
                <a:solidFill>
                  <a:srgbClr val="212529"/>
                </a:solidFill>
                <a:effectLst/>
                <a:latin typeface="-apple-system"/>
              </a:rPr>
              <a:t> Trace and predict the behavior of programs and systems</a:t>
            </a:r>
          </a:p>
          <a:p>
            <a:pPr algn="l">
              <a:buFont typeface="+mj-lt"/>
              <a:buAutoNum type="arabicPeriod"/>
            </a:pPr>
            <a:r>
              <a:rPr lang="en-US" b="1" i="0" dirty="0">
                <a:solidFill>
                  <a:srgbClr val="212529"/>
                </a:solidFill>
                <a:effectLst/>
                <a:latin typeface="-apple-system"/>
              </a:rPr>
              <a:t>Data Abstraction:</a:t>
            </a:r>
            <a:r>
              <a:rPr lang="en-US" b="0" i="0" dirty="0">
                <a:solidFill>
                  <a:srgbClr val="212529"/>
                </a:solidFill>
                <a:effectLst/>
                <a:latin typeface="-apple-system"/>
              </a:rPr>
              <a:t> Select and apply appropriate abstract data types to manage program state</a:t>
            </a:r>
          </a:p>
          <a:p>
            <a:pPr algn="l">
              <a:buFont typeface="+mj-lt"/>
              <a:buAutoNum type="arabicPeriod"/>
            </a:pPr>
            <a:r>
              <a:rPr lang="en-US" b="1" i="0" dirty="0">
                <a:solidFill>
                  <a:srgbClr val="212529"/>
                </a:solidFill>
                <a:effectLst/>
                <a:latin typeface="-apple-system"/>
              </a:rPr>
              <a:t>Data Structures:</a:t>
            </a:r>
            <a:r>
              <a:rPr lang="en-US" b="0" i="0" dirty="0">
                <a:solidFill>
                  <a:srgbClr val="212529"/>
                </a:solidFill>
                <a:effectLst/>
                <a:latin typeface="-apple-system"/>
              </a:rPr>
              <a:t> Design, implement, and modify data structures to efficiently and effectively provide a defined set of operations</a:t>
            </a:r>
          </a:p>
          <a:p>
            <a:pPr algn="l">
              <a:buFont typeface="+mj-lt"/>
              <a:buAutoNum type="arabicPeriod"/>
            </a:pPr>
            <a:r>
              <a:rPr lang="en-US" b="1" i="0" dirty="0">
                <a:solidFill>
                  <a:srgbClr val="212529"/>
                </a:solidFill>
                <a:effectLst/>
                <a:latin typeface="-apple-system"/>
              </a:rPr>
              <a:t>Functional Abstraction:</a:t>
            </a:r>
            <a:r>
              <a:rPr lang="en-US" b="0" i="0" dirty="0">
                <a:solidFill>
                  <a:srgbClr val="212529"/>
                </a:solidFill>
                <a:effectLst/>
                <a:latin typeface="-apple-system"/>
              </a:rPr>
              <a:t> Document, maintain, and utilize appropriate abstractions between the implementer and client of a library</a:t>
            </a:r>
          </a:p>
          <a:p>
            <a:pPr algn="l">
              <a:buFont typeface="+mj-lt"/>
              <a:buAutoNum type="arabicPeriod"/>
            </a:pPr>
            <a:r>
              <a:rPr lang="en-US" b="1" i="0" dirty="0">
                <a:solidFill>
                  <a:srgbClr val="212529"/>
                </a:solidFill>
                <a:effectLst/>
                <a:latin typeface="-apple-system"/>
              </a:rPr>
              <a:t>Decomposition:</a:t>
            </a:r>
            <a:r>
              <a:rPr lang="en-US" b="0" i="0" dirty="0">
                <a:solidFill>
                  <a:srgbClr val="212529"/>
                </a:solidFill>
                <a:effectLst/>
                <a:latin typeface="-apple-system"/>
              </a:rPr>
              <a:t> Solve problems by breaking them into subproblems and recombining the solutions using techniques such as methods, inheritance, and recursion</a:t>
            </a:r>
          </a:p>
          <a:p>
            <a:pPr algn="l">
              <a:buFont typeface="+mj-lt"/>
              <a:buAutoNum type="arabicPeriod"/>
            </a:pPr>
            <a:r>
              <a:rPr lang="en-US" b="1" i="0" dirty="0">
                <a:solidFill>
                  <a:srgbClr val="212529"/>
                </a:solidFill>
                <a:effectLst/>
                <a:latin typeface="-apple-system"/>
              </a:rPr>
              <a:t>Code Quality:</a:t>
            </a:r>
            <a:r>
              <a:rPr lang="en-US" b="0" i="0" dirty="0">
                <a:solidFill>
                  <a:srgbClr val="212529"/>
                </a:solidFill>
                <a:effectLst/>
                <a:latin typeface="-apple-system"/>
              </a:rPr>
              <a:t> Define programs that are well-written, readable, maintainable, and conform to established standards</a:t>
            </a:r>
          </a:p>
        </p:txBody>
      </p:sp>
      <p:sp>
        <p:nvSpPr>
          <p:cNvPr id="4" name="Footer Placeholder 3"/>
          <p:cNvSpPr>
            <a:spLocks noGrp="1"/>
          </p:cNvSpPr>
          <p:nvPr>
            <p:ph type="ftr" sz="quarter" idx="11"/>
          </p:nvPr>
        </p:nvSpPr>
        <p:spPr/>
        <p:txBody>
          <a:bodyPr/>
          <a:lstStyle/>
          <a:p>
            <a:r>
              <a:rPr lang="en-US" dirty="0"/>
              <a:t>Lesson 0 - Winter 2021</a:t>
            </a:r>
          </a:p>
        </p:txBody>
      </p:sp>
      <p:sp>
        <p:nvSpPr>
          <p:cNvPr id="5" name="Slide Number Placeholder 4"/>
          <p:cNvSpPr>
            <a:spLocks noGrp="1"/>
          </p:cNvSpPr>
          <p:nvPr>
            <p:ph type="sldNum" sz="quarter" idx="12"/>
          </p:nvPr>
        </p:nvSpPr>
        <p:spPr/>
        <p:txBody>
          <a:bodyPr/>
          <a:lstStyle/>
          <a:p>
            <a:fld id="{9D3C886E-6997-4228-A88B-2272D22D50D1}" type="slidenum">
              <a:rPr lang="en-US" smtClean="0"/>
              <a:pPr/>
              <a:t>7</a:t>
            </a:fld>
            <a:endParaRPr lang="en-US" dirty="0"/>
          </a:p>
        </p:txBody>
      </p:sp>
    </p:spTree>
    <p:extLst>
      <p:ext uri="{BB962C8B-B14F-4D97-AF65-F5344CB8AC3E}">
        <p14:creationId xmlns:p14="http://schemas.microsoft.com/office/powerpoint/2010/main" val="17885426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to CSE 142 (or similar)</a:t>
            </a:r>
            <a:endParaRPr lang="en-US" dirty="0"/>
          </a:p>
        </p:txBody>
      </p:sp>
      <p:sp>
        <p:nvSpPr>
          <p:cNvPr id="6" name="Text Placeholder 5"/>
          <p:cNvSpPr>
            <a:spLocks noGrp="1"/>
          </p:cNvSpPr>
          <p:nvPr>
            <p:ph type="body" idx="1"/>
          </p:nvPr>
        </p:nvSpPr>
        <p:spPr>
          <a:xfrm>
            <a:off x="839788" y="1681163"/>
            <a:ext cx="5157787" cy="565664"/>
          </a:xfrm>
        </p:spPr>
        <p:txBody>
          <a:bodyPr/>
          <a:lstStyle/>
          <a:p>
            <a:r>
              <a:rPr lang="en-US" dirty="0" smtClean="0"/>
              <a:t>CSE 142</a:t>
            </a:r>
            <a:endParaRPr lang="en-US" dirty="0"/>
          </a:p>
        </p:txBody>
      </p:sp>
      <p:sp>
        <p:nvSpPr>
          <p:cNvPr id="7" name="Content Placeholder 6"/>
          <p:cNvSpPr>
            <a:spLocks noGrp="1"/>
          </p:cNvSpPr>
          <p:nvPr>
            <p:ph sz="half" idx="2"/>
          </p:nvPr>
        </p:nvSpPr>
        <p:spPr>
          <a:xfrm>
            <a:off x="839788" y="2242329"/>
            <a:ext cx="5157787" cy="3855773"/>
          </a:xfrm>
        </p:spPr>
        <p:txBody>
          <a:bodyPr/>
          <a:lstStyle/>
          <a:p>
            <a:r>
              <a:rPr lang="en-US" dirty="0" smtClean="0"/>
              <a:t>Control structures</a:t>
            </a:r>
          </a:p>
          <a:p>
            <a:r>
              <a:rPr lang="en-US" dirty="0" smtClean="0"/>
              <a:t>Simple (primitive) data</a:t>
            </a:r>
          </a:p>
          <a:p>
            <a:r>
              <a:rPr lang="en-US" dirty="0" smtClean="0"/>
              <a:t>Client view</a:t>
            </a:r>
          </a:p>
          <a:p>
            <a:r>
              <a:rPr lang="en-US" dirty="0" smtClean="0"/>
              <a:t>Java as focus</a:t>
            </a:r>
          </a:p>
          <a:p>
            <a:r>
              <a:rPr lang="en-US" i="1" dirty="0" smtClean="0"/>
              <a:t>How do I do this?</a:t>
            </a:r>
            <a:endParaRPr lang="en-US" i="1" dirty="0"/>
          </a:p>
        </p:txBody>
      </p:sp>
      <p:sp>
        <p:nvSpPr>
          <p:cNvPr id="8" name="Text Placeholder 7"/>
          <p:cNvSpPr>
            <a:spLocks noGrp="1"/>
          </p:cNvSpPr>
          <p:nvPr>
            <p:ph type="body" sz="quarter" idx="3"/>
          </p:nvPr>
        </p:nvSpPr>
        <p:spPr>
          <a:xfrm>
            <a:off x="6172200" y="1681163"/>
            <a:ext cx="5183188" cy="561166"/>
          </a:xfrm>
        </p:spPr>
        <p:txBody>
          <a:bodyPr/>
          <a:lstStyle/>
          <a:p>
            <a:r>
              <a:rPr lang="en-US" dirty="0" smtClean="0"/>
              <a:t>CSE 143</a:t>
            </a:r>
            <a:endParaRPr lang="en-US" dirty="0"/>
          </a:p>
        </p:txBody>
      </p:sp>
      <p:sp>
        <p:nvSpPr>
          <p:cNvPr id="9" name="Content Placeholder 8"/>
          <p:cNvSpPr>
            <a:spLocks noGrp="1"/>
          </p:cNvSpPr>
          <p:nvPr>
            <p:ph sz="quarter" idx="4"/>
          </p:nvPr>
        </p:nvSpPr>
        <p:spPr>
          <a:xfrm>
            <a:off x="6170612" y="2242329"/>
            <a:ext cx="5183188" cy="3855773"/>
          </a:xfrm>
        </p:spPr>
        <p:txBody>
          <a:bodyPr/>
          <a:lstStyle/>
          <a:p>
            <a:r>
              <a:rPr lang="en-US" dirty="0" smtClean="0"/>
              <a:t>Data structures</a:t>
            </a:r>
          </a:p>
          <a:p>
            <a:r>
              <a:rPr lang="en-US" dirty="0" smtClean="0"/>
              <a:t>Complex data</a:t>
            </a:r>
          </a:p>
          <a:p>
            <a:r>
              <a:rPr lang="en-US" dirty="0" smtClean="0"/>
              <a:t>Implementer view</a:t>
            </a:r>
          </a:p>
          <a:p>
            <a:r>
              <a:rPr lang="en-US" dirty="0" smtClean="0"/>
              <a:t>Java as example</a:t>
            </a:r>
          </a:p>
          <a:p>
            <a:r>
              <a:rPr lang="en-US" i="1" dirty="0" smtClean="0"/>
              <a:t>What can I do with this?</a:t>
            </a:r>
            <a:endParaRPr lang="en-US" i="1" dirty="0"/>
          </a:p>
        </p:txBody>
      </p:sp>
      <p:sp>
        <p:nvSpPr>
          <p:cNvPr id="4" name="Footer Placeholder 3"/>
          <p:cNvSpPr>
            <a:spLocks noGrp="1"/>
          </p:cNvSpPr>
          <p:nvPr>
            <p:ph type="ftr" sz="quarter" idx="11"/>
          </p:nvPr>
        </p:nvSpPr>
        <p:spPr/>
        <p:txBody>
          <a:bodyPr/>
          <a:lstStyle/>
          <a:p>
            <a:r>
              <a:rPr lang="en-US" smtClean="0"/>
              <a:t>Lesson 0 - Winter 2021</a:t>
            </a:r>
            <a:endParaRPr lang="en-US" dirty="0"/>
          </a:p>
        </p:txBody>
      </p:sp>
      <p:sp>
        <p:nvSpPr>
          <p:cNvPr id="5" name="Slide Number Placeholder 4"/>
          <p:cNvSpPr>
            <a:spLocks noGrp="1"/>
          </p:cNvSpPr>
          <p:nvPr>
            <p:ph type="sldNum" sz="quarter" idx="12"/>
          </p:nvPr>
        </p:nvSpPr>
        <p:spPr/>
        <p:txBody>
          <a:bodyPr/>
          <a:lstStyle/>
          <a:p>
            <a:fld id="{9D3C886E-6997-4228-A88B-2272D22D50D1}" type="slidenum">
              <a:rPr lang="en-US" smtClean="0"/>
              <a:pPr/>
              <a:t>8</a:t>
            </a:fld>
            <a:endParaRPr lang="en-US" dirty="0"/>
          </a:p>
        </p:txBody>
      </p:sp>
    </p:spTree>
    <p:extLst>
      <p:ext uri="{BB962C8B-B14F-4D97-AF65-F5344CB8AC3E}">
        <p14:creationId xmlns:p14="http://schemas.microsoft.com/office/powerpoint/2010/main" val="3167061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a:t>
            </a:r>
            <a:r>
              <a:rPr lang="en-US" dirty="0"/>
              <a:t>Similar Courses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225560271"/>
              </p:ext>
            </p:extLst>
          </p:nvPr>
        </p:nvGraphicFramePr>
        <p:xfrm>
          <a:off x="838200" y="1825625"/>
          <a:ext cx="10515600" cy="2722880"/>
        </p:xfrm>
        <a:graphic>
          <a:graphicData uri="http://schemas.openxmlformats.org/drawingml/2006/table">
            <a:tbl>
              <a:tblPr firstRow="1" bandRow="1">
                <a:tableStyleId>{5C22544A-7EE6-4342-B048-85BDC9FD1C3A}</a:tableStyleId>
              </a:tblPr>
              <a:tblGrid>
                <a:gridCol w="1646446">
                  <a:extLst>
                    <a:ext uri="{9D8B030D-6E8A-4147-A177-3AD203B41FA5}">
                      <a16:colId xmlns:a16="http://schemas.microsoft.com/office/drawing/2014/main" val="3507331294"/>
                    </a:ext>
                  </a:extLst>
                </a:gridCol>
                <a:gridCol w="8869154">
                  <a:extLst>
                    <a:ext uri="{9D8B030D-6E8A-4147-A177-3AD203B41FA5}">
                      <a16:colId xmlns:a16="http://schemas.microsoft.com/office/drawing/2014/main" val="903398651"/>
                    </a:ext>
                  </a:extLst>
                </a:gridCol>
              </a:tblGrid>
              <a:tr h="370840">
                <a:tc>
                  <a:txBody>
                    <a:bodyPr/>
                    <a:lstStyle/>
                    <a:p>
                      <a:r>
                        <a:rPr lang="en-US" sz="1600" dirty="0"/>
                        <a:t>Course</a:t>
                      </a:r>
                    </a:p>
                  </a:txBody>
                  <a:tcPr/>
                </a:tc>
                <a:tc>
                  <a:txBody>
                    <a:bodyPr/>
                    <a:lstStyle/>
                    <a:p>
                      <a:r>
                        <a:rPr lang="en-US" sz="1600" dirty="0"/>
                        <a:t>Good choice if…</a:t>
                      </a:r>
                    </a:p>
                  </a:txBody>
                  <a:tcPr/>
                </a:tc>
                <a:extLst>
                  <a:ext uri="{0D108BD9-81ED-4DB2-BD59-A6C34878D82A}">
                    <a16:rowId xmlns:a16="http://schemas.microsoft.com/office/drawing/2014/main" val="1717081919"/>
                  </a:ext>
                </a:extLst>
              </a:tr>
              <a:tr h="370840">
                <a:tc>
                  <a:txBody>
                    <a:bodyPr/>
                    <a:lstStyle/>
                    <a:p>
                      <a:r>
                        <a:rPr lang="en-US" sz="1600" dirty="0"/>
                        <a:t>CSE 143</a:t>
                      </a:r>
                    </a:p>
                  </a:txBody>
                  <a:tcPr/>
                </a:tc>
                <a:tc>
                  <a:txBody>
                    <a:bodyPr/>
                    <a:lstStyle/>
                    <a:p>
                      <a:pPr marL="285750" indent="-285750">
                        <a:buFont typeface="Arial" panose="020B0604020202020204" pitchFamily="34" charset="0"/>
                        <a:buChar char="•"/>
                      </a:pPr>
                      <a:r>
                        <a:rPr lang="en-US" sz="1600" dirty="0"/>
                        <a:t>You took CSE 142 OR</a:t>
                      </a:r>
                    </a:p>
                    <a:p>
                      <a:pPr marL="285750" indent="-285750">
                        <a:buFont typeface="Arial" panose="020B0604020202020204" pitchFamily="34" charset="0"/>
                        <a:buChar char="•"/>
                      </a:pPr>
                      <a:r>
                        <a:rPr lang="en-US" sz="1600" dirty="0"/>
                        <a:t>You took AP CS A or IB CS</a:t>
                      </a:r>
                      <a:r>
                        <a:rPr lang="en-US" sz="1600" baseline="0" dirty="0"/>
                        <a:t> in high school OR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You’ve programmed a fair bit before (especially in Java)</a:t>
                      </a:r>
                    </a:p>
                  </a:txBody>
                  <a:tcPr/>
                </a:tc>
                <a:extLst>
                  <a:ext uri="{0D108BD9-81ED-4DB2-BD59-A6C34878D82A}">
                    <a16:rowId xmlns:a16="http://schemas.microsoft.com/office/drawing/2014/main" val="1277949693"/>
                  </a:ext>
                </a:extLst>
              </a:tr>
              <a:tr h="370840">
                <a:tc>
                  <a:txBody>
                    <a:bodyPr/>
                    <a:lstStyle/>
                    <a:p>
                      <a:r>
                        <a:rPr lang="en-US" sz="1600" dirty="0"/>
                        <a:t>CSE 142</a:t>
                      </a:r>
                    </a:p>
                  </a:txBody>
                  <a:tcPr/>
                </a:tc>
                <a:tc>
                  <a:txBody>
                    <a:bodyPr/>
                    <a:lstStyle/>
                    <a:p>
                      <a:pPr marL="285750" indent="-285750">
                        <a:buFont typeface="Arial" panose="020B0604020202020204" pitchFamily="34" charset="0"/>
                        <a:buChar char="•"/>
                      </a:pPr>
                      <a:r>
                        <a:rPr lang="en-US" sz="1600" dirty="0"/>
                        <a:t>You’ve never programmed</a:t>
                      </a:r>
                      <a:r>
                        <a:rPr lang="en-US" sz="1600" baseline="0" dirty="0"/>
                        <a:t> before OR</a:t>
                      </a:r>
                    </a:p>
                    <a:p>
                      <a:pPr marL="285750" indent="-285750">
                        <a:buFont typeface="Arial" panose="020B0604020202020204" pitchFamily="34" charset="0"/>
                        <a:buChar char="•"/>
                      </a:pPr>
                      <a:r>
                        <a:rPr lang="en-US" sz="1600" baseline="0" dirty="0"/>
                        <a:t>You’ve done a little programming but feel rusty or not confident</a:t>
                      </a:r>
                    </a:p>
                  </a:txBody>
                  <a:tcPr/>
                </a:tc>
                <a:extLst>
                  <a:ext uri="{0D108BD9-81ED-4DB2-BD59-A6C34878D82A}">
                    <a16:rowId xmlns:a16="http://schemas.microsoft.com/office/drawing/2014/main" val="2859075848"/>
                  </a:ext>
                </a:extLst>
              </a:tr>
              <a:tr h="370840">
                <a:tc>
                  <a:txBody>
                    <a:bodyPr/>
                    <a:lstStyle/>
                    <a:p>
                      <a:r>
                        <a:rPr lang="en-US" sz="1600" dirty="0"/>
                        <a:t>CSE 163</a:t>
                      </a:r>
                    </a:p>
                  </a:txBody>
                  <a:tcPr/>
                </a:tc>
                <a:tc>
                  <a:txBody>
                    <a:bodyPr/>
                    <a:lstStyle/>
                    <a:p>
                      <a:pPr marL="285750" indent="-285750">
                        <a:buFont typeface="Arial" panose="020B0604020202020204" pitchFamily="34" charset="0"/>
                        <a:buChar char="•"/>
                      </a:pPr>
                      <a:r>
                        <a:rPr lang="en-US" sz="1600" i="0" dirty="0"/>
                        <a:t>You are interested in programs to manipulate and analyze data AND</a:t>
                      </a:r>
                    </a:p>
                    <a:p>
                      <a:pPr marL="285750" indent="-285750">
                        <a:buFont typeface="Arial" panose="020B0604020202020204" pitchFamily="34" charset="0"/>
                        <a:buChar char="•"/>
                      </a:pPr>
                      <a:r>
                        <a:rPr lang="en-US" sz="1600" i="0" dirty="0"/>
                        <a:t>You are in, or interested, a major that doesn’t require CSE 143</a:t>
                      </a:r>
                    </a:p>
                  </a:txBody>
                  <a:tcPr/>
                </a:tc>
                <a:extLst>
                  <a:ext uri="{0D108BD9-81ED-4DB2-BD59-A6C34878D82A}">
                    <a16:rowId xmlns:a16="http://schemas.microsoft.com/office/drawing/2014/main" val="233225070"/>
                  </a:ext>
                </a:extLst>
              </a:tr>
              <a:tr h="370840">
                <a:tc>
                  <a:txBody>
                    <a:bodyPr/>
                    <a:lstStyle/>
                    <a:p>
                      <a:r>
                        <a:rPr lang="en-US" sz="1600" dirty="0"/>
                        <a:t>CSE 154</a:t>
                      </a:r>
                    </a:p>
                  </a:txBody>
                  <a:tcPr/>
                </a:tc>
                <a:tc>
                  <a:txBody>
                    <a:bodyPr/>
                    <a:lstStyle/>
                    <a:p>
                      <a:pPr marL="285750" indent="-285750">
                        <a:buFont typeface="Arial" panose="020B0604020202020204" pitchFamily="34" charset="0"/>
                        <a:buChar char="•"/>
                      </a:pPr>
                      <a:r>
                        <a:rPr lang="en-US" sz="1600" dirty="0"/>
                        <a:t>You are interested in learning to develop web applications</a:t>
                      </a:r>
                    </a:p>
                  </a:txBody>
                  <a:tcPr/>
                </a:tc>
                <a:extLst>
                  <a:ext uri="{0D108BD9-81ED-4DB2-BD59-A6C34878D82A}">
                    <a16:rowId xmlns:a16="http://schemas.microsoft.com/office/drawing/2014/main" val="1821074811"/>
                  </a:ext>
                </a:extLst>
              </a:tr>
            </a:tbl>
          </a:graphicData>
        </a:graphic>
      </p:graphicFrame>
      <p:sp>
        <p:nvSpPr>
          <p:cNvPr id="4" name="Footer Placeholder 3"/>
          <p:cNvSpPr>
            <a:spLocks noGrp="1"/>
          </p:cNvSpPr>
          <p:nvPr>
            <p:ph type="ftr" sz="quarter" idx="11"/>
          </p:nvPr>
        </p:nvSpPr>
        <p:spPr/>
        <p:txBody>
          <a:bodyPr/>
          <a:lstStyle/>
          <a:p>
            <a:r>
              <a:rPr lang="en-US" dirty="0"/>
              <a:t>Lesson 0 - Winter 2021</a:t>
            </a:r>
          </a:p>
        </p:txBody>
      </p:sp>
      <p:sp>
        <p:nvSpPr>
          <p:cNvPr id="5" name="Slide Number Placeholder 4"/>
          <p:cNvSpPr>
            <a:spLocks noGrp="1"/>
          </p:cNvSpPr>
          <p:nvPr>
            <p:ph type="sldNum" sz="quarter" idx="12"/>
          </p:nvPr>
        </p:nvSpPr>
        <p:spPr/>
        <p:txBody>
          <a:bodyPr/>
          <a:lstStyle/>
          <a:p>
            <a:fld id="{9D3C886E-6997-4228-A88B-2272D22D50D1}" type="slidenum">
              <a:rPr lang="en-US" smtClean="0"/>
              <a:pPr/>
              <a:t>9</a:t>
            </a:fld>
            <a:endParaRPr lang="en-US" dirty="0"/>
          </a:p>
        </p:txBody>
      </p:sp>
    </p:spTree>
    <p:extLst>
      <p:ext uri="{BB962C8B-B14F-4D97-AF65-F5344CB8AC3E}">
        <p14:creationId xmlns:p14="http://schemas.microsoft.com/office/powerpoint/2010/main" val="679503231"/>
      </p:ext>
    </p:extLst>
  </p:cSld>
  <p:clrMapOvr>
    <a:masterClrMapping/>
  </p:clrMapOvr>
</p:sld>
</file>

<file path=ppt/theme/theme1.xml><?xml version="1.0" encoding="utf-8"?>
<a:theme xmlns:a="http://schemas.openxmlformats.org/drawingml/2006/main" name="Office Theme">
  <a:themeElements>
    <a:clrScheme name="Allen School">
      <a:dk1>
        <a:sysClr val="windowText" lastClr="000000"/>
      </a:dk1>
      <a:lt1>
        <a:sysClr val="window" lastClr="FFFFFF"/>
      </a:lt1>
      <a:dk2>
        <a:srgbClr val="373545"/>
      </a:dk2>
      <a:lt2>
        <a:srgbClr val="DCD8DC"/>
      </a:lt2>
      <a:accent1>
        <a:srgbClr val="330065"/>
      </a:accent1>
      <a:accent2>
        <a:srgbClr val="917B4C"/>
      </a:accent2>
      <a:accent3>
        <a:srgbClr val="E8D3A2"/>
      </a:accent3>
      <a:accent4>
        <a:srgbClr val="330065"/>
      </a:accent4>
      <a:accent5>
        <a:srgbClr val="917B4C"/>
      </a:accent5>
      <a:accent6>
        <a:srgbClr val="E8D3A2"/>
      </a:accent6>
      <a:hlink>
        <a:srgbClr val="330065"/>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604</TotalTime>
  <Words>1523</Words>
  <Application>Microsoft Office PowerPoint</Application>
  <PresentationFormat>Widescreen</PresentationFormat>
  <Paragraphs>310</Paragraphs>
  <Slides>31</Slides>
  <Notes>0</Notes>
  <HiddenSlides>3</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-apple-system</vt:lpstr>
      <vt:lpstr>Arial</vt:lpstr>
      <vt:lpstr>Calibri</vt:lpstr>
      <vt:lpstr>Calibri Light</vt:lpstr>
      <vt:lpstr>Wingdings</vt:lpstr>
      <vt:lpstr>Office Theme</vt:lpstr>
      <vt:lpstr>Welcome to CSE 143!</vt:lpstr>
      <vt:lpstr>Agenda</vt:lpstr>
      <vt:lpstr>Agenda</vt:lpstr>
      <vt:lpstr>Hi, I’m Brett! (he/him)</vt:lpstr>
      <vt:lpstr>Meet your TAs</vt:lpstr>
      <vt:lpstr>Agenda</vt:lpstr>
      <vt:lpstr>Learning Objectives</vt:lpstr>
      <vt:lpstr>Comparison to CSE 142 (or similar)</vt:lpstr>
      <vt:lpstr>Other Similar Courses</vt:lpstr>
      <vt:lpstr>Course Components</vt:lpstr>
      <vt:lpstr>Agenda</vt:lpstr>
      <vt:lpstr>PowerPoint Presentation</vt:lpstr>
      <vt:lpstr>Digression: My New Hobby</vt:lpstr>
      <vt:lpstr>Digression: My New Hobby</vt:lpstr>
      <vt:lpstr>Digression: My New Hobby</vt:lpstr>
      <vt:lpstr>Learning in CSE 143 (or anywhere)</vt:lpstr>
      <vt:lpstr>Agenda</vt:lpstr>
      <vt:lpstr>Course Website</vt:lpstr>
      <vt:lpstr>Course Website</vt:lpstr>
      <vt:lpstr>Course Website</vt:lpstr>
      <vt:lpstr>Zoom</vt:lpstr>
      <vt:lpstr>Ed</vt:lpstr>
      <vt:lpstr>PollEverywhere</vt:lpstr>
      <vt:lpstr>PollEverywhere</vt:lpstr>
      <vt:lpstr>Agenda</vt:lpstr>
      <vt:lpstr>Assessment and Grading</vt:lpstr>
      <vt:lpstr>Assessment</vt:lpstr>
      <vt:lpstr>Resubmission</vt:lpstr>
      <vt:lpstr>Grading</vt:lpstr>
      <vt:lpstr>Collaboration Policy</vt:lpstr>
      <vt:lpstr>Amnesty</vt:lpstr>
    </vt:vector>
  </TitlesOfParts>
  <Company>CSE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CSE 142!</dc:title>
  <dc:creator>Brett Wortzman</dc:creator>
  <cp:lastModifiedBy>Brett Wortzman</cp:lastModifiedBy>
  <cp:revision>32</cp:revision>
  <dcterms:created xsi:type="dcterms:W3CDTF">2020-09-29T18:40:50Z</dcterms:created>
  <dcterms:modified xsi:type="dcterms:W3CDTF">2021-01-04T20:18:19Z</dcterms:modified>
</cp:coreProperties>
</file>